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caa4d52de04f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086c8dddb542aa"/>
  </p:sldMasterIdLst>
  <p:sldIdLst>
    <p:sldId xmlns:r="http://schemas.openxmlformats.org/officeDocument/2006/relationships" id="256" r:id="Rf704049b60a5420d"/>
    <p:sldId xmlns:r="http://schemas.openxmlformats.org/officeDocument/2006/relationships" id="257" r:id="Rd565ff6d56d84cd4"/>
    <p:sldId xmlns:r="http://schemas.openxmlformats.org/officeDocument/2006/relationships" id="258" r:id="Re805212107964a9f"/>
    <p:sldId xmlns:r="http://schemas.openxmlformats.org/officeDocument/2006/relationships" id="259" r:id="Re8a1d6914f13439f"/>
    <p:sldId xmlns:r="http://schemas.openxmlformats.org/officeDocument/2006/relationships" id="260" r:id="R77c0b24b0189428a"/>
    <p:sldId xmlns:r="http://schemas.openxmlformats.org/officeDocument/2006/relationships" id="261" r:id="R355cfdb576394c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086c8dddb542aa" /><Relationship Type="http://schemas.openxmlformats.org/officeDocument/2006/relationships/slide" Target="/ppt/slides/slide1.xml" Id="Rf704049b60a5420d" /><Relationship Type="http://schemas.openxmlformats.org/officeDocument/2006/relationships/slide" Target="/ppt/slides/slide2.xml" Id="Rd565ff6d56d84cd4" /><Relationship Type="http://schemas.openxmlformats.org/officeDocument/2006/relationships/slide" Target="/ppt/slides/slide3.xml" Id="Re805212107964a9f" /><Relationship Type="http://schemas.openxmlformats.org/officeDocument/2006/relationships/slide" Target="/ppt/slides/slide4.xml" Id="Re8a1d6914f13439f" /><Relationship Type="http://schemas.openxmlformats.org/officeDocument/2006/relationships/slide" Target="/ppt/slides/slide5.xml" Id="R77c0b24b0189428a" /><Relationship Type="http://schemas.openxmlformats.org/officeDocument/2006/relationships/slide" Target="/ppt/slides/slide6.xml" Id="R355cfdb576394c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340cd45d9842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578b6691a04cb3" /><Relationship Type="http://schemas.openxmlformats.org/officeDocument/2006/relationships/theme" Target="/ppt/slideMasters/theme/theme1.xml" Id="R6e04a34b36d143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578b6691a04c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8a145cf8fe40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1e248e9da543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b55002a6a41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be38e9944c45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edf791b294e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49511369c842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SANDKJERNAN UTBYGGING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SANDKJERNAN UTBYGGING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SANDKJERNAN UTBYGGING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SANDKJERNAN UTBYGGING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SANDKJERNAN UTBYGGING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SANDKJERNAN UTBYGGING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Vintervollveien 333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7372 Glåmos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989 076 981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SANDKJERNAN UTBYGGING AS</a:t>
            </a:r>
          </a:p>
        </p:txBody>
      </p:sp>
    </p:spTree>
  </p:cSld>
  <p:clrMapOvr>
    <a:masterClrMapping xmlns:a="http://schemas.openxmlformats.org/drawingml/2006/main"/>
  </p:clrMapOvr>
</p:sld>
</file>