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99a1349efa7467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cad7fdb46804b53"/>
  </p:sldMasterIdLst>
  <p:sldIdLst>
    <p:sldId xmlns:r="http://schemas.openxmlformats.org/officeDocument/2006/relationships" id="256" r:id="Rbc8e4c298f45461e"/>
    <p:sldId xmlns:r="http://schemas.openxmlformats.org/officeDocument/2006/relationships" id="257" r:id="R0ef739fedb394996"/>
    <p:sldId xmlns:r="http://schemas.openxmlformats.org/officeDocument/2006/relationships" id="258" r:id="R60d8005c9aa74970"/>
    <p:sldId xmlns:r="http://schemas.openxmlformats.org/officeDocument/2006/relationships" id="259" r:id="R27d0b2faeaea4a7b"/>
    <p:sldId xmlns:r="http://schemas.openxmlformats.org/officeDocument/2006/relationships" id="260" r:id="R58712f8109d24545"/>
    <p:sldId xmlns:r="http://schemas.openxmlformats.org/officeDocument/2006/relationships" id="261" r:id="R1252c87acdee44a8"/>
    <p:sldId xmlns:r="http://schemas.openxmlformats.org/officeDocument/2006/relationships" id="262" r:id="Radc6701c61ea4bf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ad7fdb46804b53" /><Relationship Type="http://schemas.openxmlformats.org/officeDocument/2006/relationships/slide" Target="/ppt/slides/slide1.xml" Id="Rbc8e4c298f45461e" /><Relationship Type="http://schemas.openxmlformats.org/officeDocument/2006/relationships/slide" Target="/ppt/slides/slide2.xml" Id="R0ef739fedb394996" /><Relationship Type="http://schemas.openxmlformats.org/officeDocument/2006/relationships/slide" Target="/ppt/slides/slide3.xml" Id="R60d8005c9aa74970" /><Relationship Type="http://schemas.openxmlformats.org/officeDocument/2006/relationships/slide" Target="/ppt/slides/slide4.xml" Id="R27d0b2faeaea4a7b" /><Relationship Type="http://schemas.openxmlformats.org/officeDocument/2006/relationships/slide" Target="/ppt/slides/slide5.xml" Id="R58712f8109d24545" /><Relationship Type="http://schemas.openxmlformats.org/officeDocument/2006/relationships/slide" Target="/ppt/slides/slide6.xml" Id="R1252c87acdee44a8" /><Relationship Type="http://schemas.openxmlformats.org/officeDocument/2006/relationships/slide" Target="/ppt/slides/slide7.xml" Id="Radc6701c61ea4bf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d70fb8b86e4d4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6145ac22934dc7" /><Relationship Type="http://schemas.openxmlformats.org/officeDocument/2006/relationships/theme" Target="/ppt/slideMasters/theme/theme1.xml" Id="Re0453fc1afda40d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e6145ac22934dc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be8e3fd3b9406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32ed7d9cb7404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ac36cf76a84df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d615c13375447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359130ad3e4b5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6cff77c7b3494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6ed642294e465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BEKA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BEKA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BEKA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BEKA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BEKA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BEKA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−33 344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6 248 801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47 013 528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54 443 375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BEKA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MISKATONIC HOLDING AS  –  49,0 %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SKONNERT HOLDING AS  –  49,0 %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BERIT MARGARETA DALMAN GJERSØE  –  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KARIN BIRGITTA MATHIESEN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BEKA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Trosterudveien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14 24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989 075 853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BEKA HOLDING AS</a:t>
            </a:r>
          </a:p>
        </p:txBody>
      </p:sp>
    </p:spTree>
  </p:cSld>
  <p:clrMapOvr>
    <a:masterClrMapping xmlns:a="http://schemas.openxmlformats.org/drawingml/2006/main"/>
  </p:clrMapOvr>
</p:sld>
</file>