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9d0dac8afc48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481f9c044d4dae"/>
  </p:sldMasterIdLst>
  <p:sldIdLst>
    <p:sldId xmlns:r="http://schemas.openxmlformats.org/officeDocument/2006/relationships" id="256" r:id="R7a8116666f724e03"/>
    <p:sldId xmlns:r="http://schemas.openxmlformats.org/officeDocument/2006/relationships" id="257" r:id="Rd7bf4d0ff8554f39"/>
    <p:sldId xmlns:r="http://schemas.openxmlformats.org/officeDocument/2006/relationships" id="258" r:id="R64cbfc95325a44c9"/>
    <p:sldId xmlns:r="http://schemas.openxmlformats.org/officeDocument/2006/relationships" id="259" r:id="Rbaf9c259eafe4313"/>
    <p:sldId xmlns:r="http://schemas.openxmlformats.org/officeDocument/2006/relationships" id="260" r:id="R87dc217547ee447e"/>
    <p:sldId xmlns:r="http://schemas.openxmlformats.org/officeDocument/2006/relationships" id="261" r:id="Re0f2b0356c024244"/>
    <p:sldId xmlns:r="http://schemas.openxmlformats.org/officeDocument/2006/relationships" id="262" r:id="R55a4ff77a731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81f9c044d4dae" /><Relationship Type="http://schemas.openxmlformats.org/officeDocument/2006/relationships/slide" Target="/ppt/slides/slide1.xml" Id="R7a8116666f724e03" /><Relationship Type="http://schemas.openxmlformats.org/officeDocument/2006/relationships/slide" Target="/ppt/slides/slide2.xml" Id="Rd7bf4d0ff8554f39" /><Relationship Type="http://schemas.openxmlformats.org/officeDocument/2006/relationships/slide" Target="/ppt/slides/slide3.xml" Id="R64cbfc95325a44c9" /><Relationship Type="http://schemas.openxmlformats.org/officeDocument/2006/relationships/slide" Target="/ppt/slides/slide4.xml" Id="Rbaf9c259eafe4313" /><Relationship Type="http://schemas.openxmlformats.org/officeDocument/2006/relationships/slide" Target="/ppt/slides/slide5.xml" Id="R87dc217547ee447e" /><Relationship Type="http://schemas.openxmlformats.org/officeDocument/2006/relationships/slide" Target="/ppt/slides/slide6.xml" Id="Re0f2b0356c024244" /><Relationship Type="http://schemas.openxmlformats.org/officeDocument/2006/relationships/slide" Target="/ppt/slides/slide7.xml" Id="R55a4ff77a731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3e699b8d646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acc77ce424e62" /><Relationship Type="http://schemas.openxmlformats.org/officeDocument/2006/relationships/theme" Target="/ppt/slideMasters/theme/theme1.xml" Id="R8c4df06ddd12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acc77ce424e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0f435f59a43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18843d7614e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6fbf00add4e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66b90c2a5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5019d741a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526e8938446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be2a0312b44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ALBRETSEN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ALBRETSEN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9 030 491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ALBRETSEN FRODE RAGNVALD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80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info@seabrokers.no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www.seabrokers-group.no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989 075 535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