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018b08a32d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652a5390494419"/>
  </p:sldMasterIdLst>
  <p:sldIdLst>
    <p:sldId xmlns:r="http://schemas.openxmlformats.org/officeDocument/2006/relationships" id="256" r:id="R0f8fbec663e24241"/>
    <p:sldId xmlns:r="http://schemas.openxmlformats.org/officeDocument/2006/relationships" id="257" r:id="Rdce842b1e0a14c48"/>
    <p:sldId xmlns:r="http://schemas.openxmlformats.org/officeDocument/2006/relationships" id="258" r:id="R9a8d1d3f273d4a0b"/>
    <p:sldId xmlns:r="http://schemas.openxmlformats.org/officeDocument/2006/relationships" id="259" r:id="R878974c197da49eb"/>
    <p:sldId xmlns:r="http://schemas.openxmlformats.org/officeDocument/2006/relationships" id="260" r:id="R1cc6e7fef8b84169"/>
    <p:sldId xmlns:r="http://schemas.openxmlformats.org/officeDocument/2006/relationships" id="261" r:id="Red8b727ce393441a"/>
    <p:sldId xmlns:r="http://schemas.openxmlformats.org/officeDocument/2006/relationships" id="262" r:id="Rfbec42611e5a4e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52a5390494419" /><Relationship Type="http://schemas.openxmlformats.org/officeDocument/2006/relationships/slide" Target="/ppt/slides/slide1.xml" Id="R0f8fbec663e24241" /><Relationship Type="http://schemas.openxmlformats.org/officeDocument/2006/relationships/slide" Target="/ppt/slides/slide2.xml" Id="Rdce842b1e0a14c48" /><Relationship Type="http://schemas.openxmlformats.org/officeDocument/2006/relationships/slide" Target="/ppt/slides/slide3.xml" Id="R9a8d1d3f273d4a0b" /><Relationship Type="http://schemas.openxmlformats.org/officeDocument/2006/relationships/slide" Target="/ppt/slides/slide4.xml" Id="R878974c197da49eb" /><Relationship Type="http://schemas.openxmlformats.org/officeDocument/2006/relationships/slide" Target="/ppt/slides/slide5.xml" Id="R1cc6e7fef8b84169" /><Relationship Type="http://schemas.openxmlformats.org/officeDocument/2006/relationships/slide" Target="/ppt/slides/slide6.xml" Id="Red8b727ce393441a" /><Relationship Type="http://schemas.openxmlformats.org/officeDocument/2006/relationships/slide" Target="/ppt/slides/slide7.xml" Id="Rfbec42611e5a4e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81455bf9f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014245e734b5c" /><Relationship Type="http://schemas.openxmlformats.org/officeDocument/2006/relationships/theme" Target="/ppt/slideMasters/theme/theme1.xml" Id="Ra79f5d9acea0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014245e734b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3c5c625bd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c2084b7c0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1df613420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236dc4f62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d38b4a4094e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d50b4b317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7c137b6fb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TVEIT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−1 391 248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9 562 937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186 290 554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187 022 360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JONE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Haukelivegen 367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jone@tveit.no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www.tveit.no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989 073 877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TVEIT AS</a:t>
            </a:r>
          </a:p>
        </p:txBody>
      </p:sp>
    </p:spTree>
  </p:cSld>
  <p:clrMapOvr>
    <a:masterClrMapping xmlns:a="http://schemas.openxmlformats.org/drawingml/2006/main"/>
  </p:clrMapOvr>
</p:sld>
</file>