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23f3422214c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4e4e19462641d0"/>
  </p:sldMasterIdLst>
  <p:sldIdLst>
    <p:sldId xmlns:r="http://schemas.openxmlformats.org/officeDocument/2006/relationships" id="256" r:id="Rd29c7e8c9a3741c7"/>
    <p:sldId xmlns:r="http://schemas.openxmlformats.org/officeDocument/2006/relationships" id="257" r:id="R42bd6039f1c64a0a"/>
    <p:sldId xmlns:r="http://schemas.openxmlformats.org/officeDocument/2006/relationships" id="258" r:id="R2eeb8d5c6bcd48e0"/>
    <p:sldId xmlns:r="http://schemas.openxmlformats.org/officeDocument/2006/relationships" id="259" r:id="R3283061f01774391"/>
    <p:sldId xmlns:r="http://schemas.openxmlformats.org/officeDocument/2006/relationships" id="260" r:id="Rbf8dfa20fb894ec7"/>
    <p:sldId xmlns:r="http://schemas.openxmlformats.org/officeDocument/2006/relationships" id="261" r:id="Re9f8bf3a0df54b82"/>
    <p:sldId xmlns:r="http://schemas.openxmlformats.org/officeDocument/2006/relationships" id="262" r:id="R6c43d5d51ceb42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e4e19462641d0" /><Relationship Type="http://schemas.openxmlformats.org/officeDocument/2006/relationships/slide" Target="/ppt/slides/slide1.xml" Id="Rd29c7e8c9a3741c7" /><Relationship Type="http://schemas.openxmlformats.org/officeDocument/2006/relationships/slide" Target="/ppt/slides/slide2.xml" Id="R42bd6039f1c64a0a" /><Relationship Type="http://schemas.openxmlformats.org/officeDocument/2006/relationships/slide" Target="/ppt/slides/slide3.xml" Id="R2eeb8d5c6bcd48e0" /><Relationship Type="http://schemas.openxmlformats.org/officeDocument/2006/relationships/slide" Target="/ppt/slides/slide4.xml" Id="R3283061f01774391" /><Relationship Type="http://schemas.openxmlformats.org/officeDocument/2006/relationships/slide" Target="/ppt/slides/slide5.xml" Id="Rbf8dfa20fb894ec7" /><Relationship Type="http://schemas.openxmlformats.org/officeDocument/2006/relationships/slide" Target="/ppt/slides/slide6.xml" Id="Re9f8bf3a0df54b82" /><Relationship Type="http://schemas.openxmlformats.org/officeDocument/2006/relationships/slide" Target="/ppt/slides/slide7.xml" Id="R6c43d5d51ceb42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e56dc6a5b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1c3da737e4d1d" /><Relationship Type="http://schemas.openxmlformats.org/officeDocument/2006/relationships/theme" Target="/ppt/slideMasters/theme/theme1.xml" Id="R6d5d2ddbad36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91c3da737e4d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c0ca9d745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30c76f671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85d5d32bf41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e68e9d9e1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5a1a5748b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c4550d25549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f0e21acf84f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 EIENDOM &amp;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EIENDOM &amp;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9 799 834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5 384 527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1 436 724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43 686 878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138 580 461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SIGURD SVELA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Vesthagen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