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649807e09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5dc9cbc9f4d8e"/>
  </p:sldMasterIdLst>
  <p:sldIdLst>
    <p:sldId xmlns:r="http://schemas.openxmlformats.org/officeDocument/2006/relationships" id="256" r:id="Rdc6bc4eccdfc4117"/>
    <p:sldId xmlns:r="http://schemas.openxmlformats.org/officeDocument/2006/relationships" id="257" r:id="R5eb179570afb4896"/>
    <p:sldId xmlns:r="http://schemas.openxmlformats.org/officeDocument/2006/relationships" id="258" r:id="R1320935018e14f4a"/>
    <p:sldId xmlns:r="http://schemas.openxmlformats.org/officeDocument/2006/relationships" id="259" r:id="R92738c7aa6014aa9"/>
    <p:sldId xmlns:r="http://schemas.openxmlformats.org/officeDocument/2006/relationships" id="260" r:id="R61c7d3b04f1d46c9"/>
    <p:sldId xmlns:r="http://schemas.openxmlformats.org/officeDocument/2006/relationships" id="261" r:id="R093ec57dfb4c48d1"/>
    <p:sldId xmlns:r="http://schemas.openxmlformats.org/officeDocument/2006/relationships" id="262" r:id="R942ebe1a868d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5dc9cbc9f4d8e" /><Relationship Type="http://schemas.openxmlformats.org/officeDocument/2006/relationships/slide" Target="/ppt/slides/slide1.xml" Id="Rdc6bc4eccdfc4117" /><Relationship Type="http://schemas.openxmlformats.org/officeDocument/2006/relationships/slide" Target="/ppt/slides/slide2.xml" Id="R5eb179570afb4896" /><Relationship Type="http://schemas.openxmlformats.org/officeDocument/2006/relationships/slide" Target="/ppt/slides/slide3.xml" Id="R1320935018e14f4a" /><Relationship Type="http://schemas.openxmlformats.org/officeDocument/2006/relationships/slide" Target="/ppt/slides/slide4.xml" Id="R92738c7aa6014aa9" /><Relationship Type="http://schemas.openxmlformats.org/officeDocument/2006/relationships/slide" Target="/ppt/slides/slide5.xml" Id="R61c7d3b04f1d46c9" /><Relationship Type="http://schemas.openxmlformats.org/officeDocument/2006/relationships/slide" Target="/ppt/slides/slide6.xml" Id="R093ec57dfb4c48d1" /><Relationship Type="http://schemas.openxmlformats.org/officeDocument/2006/relationships/slide" Target="/ppt/slides/slide7.xml" Id="R942ebe1a868d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89c0195b1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b043716a46e6" /><Relationship Type="http://schemas.openxmlformats.org/officeDocument/2006/relationships/theme" Target="/ppt/slideMasters/theme/theme1.xml" Id="R295ffd0a5004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cb043716a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f34850e6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7ea66609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35296fe1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af4edcf9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b4e7927a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e8b31a67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212d020d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