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c158574dd44a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73acd0cb604220"/>
  </p:sldMasterIdLst>
  <p:sldIdLst>
    <p:sldId xmlns:r="http://schemas.openxmlformats.org/officeDocument/2006/relationships" id="256" r:id="R1c23befa633d4a72"/>
    <p:sldId xmlns:r="http://schemas.openxmlformats.org/officeDocument/2006/relationships" id="257" r:id="R4614a2ce32794fd4"/>
    <p:sldId xmlns:r="http://schemas.openxmlformats.org/officeDocument/2006/relationships" id="258" r:id="R8987935f5cc54e62"/>
    <p:sldId xmlns:r="http://schemas.openxmlformats.org/officeDocument/2006/relationships" id="259" r:id="Rfeafda3be82d4294"/>
    <p:sldId xmlns:r="http://schemas.openxmlformats.org/officeDocument/2006/relationships" id="260" r:id="Rb8c678c9b08e42a6"/>
    <p:sldId xmlns:r="http://schemas.openxmlformats.org/officeDocument/2006/relationships" id="261" r:id="R1e6cb32860624c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73acd0cb604220" /><Relationship Type="http://schemas.openxmlformats.org/officeDocument/2006/relationships/slide" Target="/ppt/slides/slide1.xml" Id="R1c23befa633d4a72" /><Relationship Type="http://schemas.openxmlformats.org/officeDocument/2006/relationships/slide" Target="/ppt/slides/slide2.xml" Id="R4614a2ce32794fd4" /><Relationship Type="http://schemas.openxmlformats.org/officeDocument/2006/relationships/slide" Target="/ppt/slides/slide3.xml" Id="R8987935f5cc54e62" /><Relationship Type="http://schemas.openxmlformats.org/officeDocument/2006/relationships/slide" Target="/ppt/slides/slide4.xml" Id="Rfeafda3be82d4294" /><Relationship Type="http://schemas.openxmlformats.org/officeDocument/2006/relationships/slide" Target="/ppt/slides/slide5.xml" Id="Rb8c678c9b08e42a6" /><Relationship Type="http://schemas.openxmlformats.org/officeDocument/2006/relationships/slide" Target="/ppt/slides/slide6.xml" Id="R1e6cb32860624c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5a3343975f43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a8be8590141fa" /><Relationship Type="http://schemas.openxmlformats.org/officeDocument/2006/relationships/theme" Target="/ppt/slideMasters/theme/theme1.xml" Id="R25334ce047d64f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ea8be8590141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b1fb2fc9844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31ebcfb3a4c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7d05666b941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fc1375de1b49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71d348fdc4a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733254b5046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ABETOR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ABETOR INVEST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1 926 894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2 400 813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Velliveien 25B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84 23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989 070 495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ABETOR INVEST AS</a:t>
            </a:r>
          </a:p>
        </p:txBody>
      </p:sp>
    </p:spTree>
  </p:cSld>
  <p:clrMapOvr>
    <a:masterClrMapping xmlns:a="http://schemas.openxmlformats.org/drawingml/2006/main"/>
  </p:clrMapOvr>
</p:sld>
</file>