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b44f15ec5f47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e4b803fb3049d7"/>
  </p:sldMasterIdLst>
  <p:sldIdLst>
    <p:sldId xmlns:r="http://schemas.openxmlformats.org/officeDocument/2006/relationships" id="256" r:id="Ra5c9cdecc15e49bf"/>
    <p:sldId xmlns:r="http://schemas.openxmlformats.org/officeDocument/2006/relationships" id="257" r:id="Re81242fc56a44be1"/>
    <p:sldId xmlns:r="http://schemas.openxmlformats.org/officeDocument/2006/relationships" id="258" r:id="Rf6c13f5e8bf64fb2"/>
    <p:sldId xmlns:r="http://schemas.openxmlformats.org/officeDocument/2006/relationships" id="259" r:id="R1ff5162609524e25"/>
    <p:sldId xmlns:r="http://schemas.openxmlformats.org/officeDocument/2006/relationships" id="260" r:id="Re43bf66c83414bd0"/>
    <p:sldId xmlns:r="http://schemas.openxmlformats.org/officeDocument/2006/relationships" id="261" r:id="Rd5d531be443a4e14"/>
    <p:sldId xmlns:r="http://schemas.openxmlformats.org/officeDocument/2006/relationships" id="262" r:id="Rf0f43cd7566748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e4b803fb3049d7" /><Relationship Type="http://schemas.openxmlformats.org/officeDocument/2006/relationships/slide" Target="/ppt/slides/slide1.xml" Id="Ra5c9cdecc15e49bf" /><Relationship Type="http://schemas.openxmlformats.org/officeDocument/2006/relationships/slide" Target="/ppt/slides/slide2.xml" Id="Re81242fc56a44be1" /><Relationship Type="http://schemas.openxmlformats.org/officeDocument/2006/relationships/slide" Target="/ppt/slides/slide3.xml" Id="Rf6c13f5e8bf64fb2" /><Relationship Type="http://schemas.openxmlformats.org/officeDocument/2006/relationships/slide" Target="/ppt/slides/slide4.xml" Id="R1ff5162609524e25" /><Relationship Type="http://schemas.openxmlformats.org/officeDocument/2006/relationships/slide" Target="/ppt/slides/slide5.xml" Id="Re43bf66c83414bd0" /><Relationship Type="http://schemas.openxmlformats.org/officeDocument/2006/relationships/slide" Target="/ppt/slides/slide6.xml" Id="Rd5d531be443a4e14" /><Relationship Type="http://schemas.openxmlformats.org/officeDocument/2006/relationships/slide" Target="/ppt/slides/slide7.xml" Id="Rf0f43cd7566748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87e1aa9a1b48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6e1c32c1f4c1e" /><Relationship Type="http://schemas.openxmlformats.org/officeDocument/2006/relationships/theme" Target="/ppt/slideMasters/theme/theme1.xml" Id="R1ebeead7be7d41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b6e1c32c1f4c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fbd6686bb45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c09688004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38a88e28742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f97dada0942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91cbc02294c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2ad9305f94a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4b4a5a91d4c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COSTA SOLUTION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COSTA SOLUTION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899 630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−686 870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−1 081 953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10 137 503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15 841 689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SKIPPERØ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Trøavegen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bjarne@costa.no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989 068 334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