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776ceae3ef43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f5c1c371d94e79"/>
  </p:sldMasterIdLst>
  <p:sldIdLst>
    <p:sldId xmlns:r="http://schemas.openxmlformats.org/officeDocument/2006/relationships" id="256" r:id="R9413309d7904494b"/>
    <p:sldId xmlns:r="http://schemas.openxmlformats.org/officeDocument/2006/relationships" id="257" r:id="Rc5133d842a3a4389"/>
    <p:sldId xmlns:r="http://schemas.openxmlformats.org/officeDocument/2006/relationships" id="258" r:id="R9226d9a6f41b4e63"/>
    <p:sldId xmlns:r="http://schemas.openxmlformats.org/officeDocument/2006/relationships" id="259" r:id="R2296c109096c472f"/>
    <p:sldId xmlns:r="http://schemas.openxmlformats.org/officeDocument/2006/relationships" id="260" r:id="R1b9a1f73e7724f66"/>
    <p:sldId xmlns:r="http://schemas.openxmlformats.org/officeDocument/2006/relationships" id="261" r:id="R81d8d72ccd7d4b7f"/>
    <p:sldId xmlns:r="http://schemas.openxmlformats.org/officeDocument/2006/relationships" id="262" r:id="R8604b749027a41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f5c1c371d94e79" /><Relationship Type="http://schemas.openxmlformats.org/officeDocument/2006/relationships/slide" Target="/ppt/slides/slide1.xml" Id="R9413309d7904494b" /><Relationship Type="http://schemas.openxmlformats.org/officeDocument/2006/relationships/slide" Target="/ppt/slides/slide2.xml" Id="Rc5133d842a3a4389" /><Relationship Type="http://schemas.openxmlformats.org/officeDocument/2006/relationships/slide" Target="/ppt/slides/slide3.xml" Id="R9226d9a6f41b4e63" /><Relationship Type="http://schemas.openxmlformats.org/officeDocument/2006/relationships/slide" Target="/ppt/slides/slide4.xml" Id="R2296c109096c472f" /><Relationship Type="http://schemas.openxmlformats.org/officeDocument/2006/relationships/slide" Target="/ppt/slides/slide5.xml" Id="R1b9a1f73e7724f66" /><Relationship Type="http://schemas.openxmlformats.org/officeDocument/2006/relationships/slide" Target="/ppt/slides/slide6.xml" Id="R81d8d72ccd7d4b7f" /><Relationship Type="http://schemas.openxmlformats.org/officeDocument/2006/relationships/slide" Target="/ppt/slides/slide7.xml" Id="R8604b749027a41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141afd68eb48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05a736b2e498f" /><Relationship Type="http://schemas.openxmlformats.org/officeDocument/2006/relationships/theme" Target="/ppt/slideMasters/theme/theme1.xml" Id="R0fadd9077da648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705a736b2e49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e9ce8a49f34c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053bc41e8f45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dd0b1e28ef43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41854433a444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7a2c49140d4b3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34c697c0f744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fe71061e8744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NOTEVARP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NOTEVARP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NOTEVARP AS ble etablert [år] og holder til i Gvarv.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NOTEVARP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NOTEVARP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NOTEVARP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−541 997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1 041 627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1 436 373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19 076 595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NOTEVARP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INGVAR MOEN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NOTEVARP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Notevarpvegen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3810 Gvarv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989 067 761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NOTEVARP AS</a:t>
            </a:r>
          </a:p>
        </p:txBody>
      </p:sp>
    </p:spTree>
  </p:cSld>
  <p:clrMapOvr>
    <a:masterClrMapping xmlns:a="http://schemas.openxmlformats.org/drawingml/2006/main"/>
  </p:clrMapOvr>
</p:sld>
</file>