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76ac9ad2e4e457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effbdddd6d84ace"/>
  </p:sldMasterIdLst>
  <p:sldIdLst>
    <p:sldId xmlns:r="http://schemas.openxmlformats.org/officeDocument/2006/relationships" id="256" r:id="Rd9d6ddcefe934679"/>
    <p:sldId xmlns:r="http://schemas.openxmlformats.org/officeDocument/2006/relationships" id="257" r:id="R568c3a30f4c545f1"/>
    <p:sldId xmlns:r="http://schemas.openxmlformats.org/officeDocument/2006/relationships" id="258" r:id="Rf6a2bb9f7af74c34"/>
    <p:sldId xmlns:r="http://schemas.openxmlformats.org/officeDocument/2006/relationships" id="259" r:id="Re7280e3547e34dbe"/>
    <p:sldId xmlns:r="http://schemas.openxmlformats.org/officeDocument/2006/relationships" id="260" r:id="R8c0eec0f17144b96"/>
    <p:sldId xmlns:r="http://schemas.openxmlformats.org/officeDocument/2006/relationships" id="261" r:id="R01fc4ba564af40c3"/>
    <p:sldId xmlns:r="http://schemas.openxmlformats.org/officeDocument/2006/relationships" id="262" r:id="Rb613817fed964ca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effbdddd6d84ace" /><Relationship Type="http://schemas.openxmlformats.org/officeDocument/2006/relationships/slide" Target="/ppt/slides/slide1.xml" Id="Rd9d6ddcefe934679" /><Relationship Type="http://schemas.openxmlformats.org/officeDocument/2006/relationships/slide" Target="/ppt/slides/slide2.xml" Id="R568c3a30f4c545f1" /><Relationship Type="http://schemas.openxmlformats.org/officeDocument/2006/relationships/slide" Target="/ppt/slides/slide3.xml" Id="Rf6a2bb9f7af74c34" /><Relationship Type="http://schemas.openxmlformats.org/officeDocument/2006/relationships/slide" Target="/ppt/slides/slide4.xml" Id="Re7280e3547e34dbe" /><Relationship Type="http://schemas.openxmlformats.org/officeDocument/2006/relationships/slide" Target="/ppt/slides/slide5.xml" Id="R8c0eec0f17144b96" /><Relationship Type="http://schemas.openxmlformats.org/officeDocument/2006/relationships/slide" Target="/ppt/slides/slide6.xml" Id="R01fc4ba564af40c3" /><Relationship Type="http://schemas.openxmlformats.org/officeDocument/2006/relationships/slide" Target="/ppt/slides/slide7.xml" Id="Rb613817fed964ca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ccd47070f34c1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e3a9f4544f4f43" /><Relationship Type="http://schemas.openxmlformats.org/officeDocument/2006/relationships/theme" Target="/ppt/slideMasters/theme/theme1.xml" Id="Re46f2c73a8f1408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2e3a9f4544f4f4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f980532f4c4b6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26056d75194a6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87589aac504c9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2882b1c607461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9c0c4c6a114af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9ce6ca41cf4ad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69789ce29942b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ARNSTEIN'S EIENDOMSSERVICE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ARNSTEIN'S EIENDOMSSERVICE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ARNSTEIN'S EIENDOMSSERVICE AS ble etablert [år] og holder til i Ranheim.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ARNSTEIN'S EIENDOMSSERVICE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ARNSTEIN'S EIENDOMSSERVICE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ARNSTEIN'S EIENDOMSSERVICE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−740 071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−598 067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85 042 840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105 188 783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ARNSTEIN'S EIENDOMSSERVICE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ARNSTEIN SØRGÅRD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AISEE HOLDING AS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ESKILS HOLDING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ARNSTEIN'S EIENDOMSSERVICE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H0302, Havseilervegen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7053 Ranheim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73 50 42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989 060 430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ARNSTEIN'S EIENDOMSSERVICE AS</a:t>
            </a:r>
          </a:p>
        </p:txBody>
      </p:sp>
    </p:spTree>
  </p:cSld>
  <p:clrMapOvr>
    <a:masterClrMapping xmlns:a="http://schemas.openxmlformats.org/drawingml/2006/main"/>
  </p:clrMapOvr>
</p:sld>
</file>