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b28c329ec34a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15b45517724772"/>
  </p:sldMasterIdLst>
  <p:sldIdLst>
    <p:sldId xmlns:r="http://schemas.openxmlformats.org/officeDocument/2006/relationships" id="256" r:id="R7e5acb5ab6334cd1"/>
    <p:sldId xmlns:r="http://schemas.openxmlformats.org/officeDocument/2006/relationships" id="257" r:id="R0e5aa5dbee614f36"/>
    <p:sldId xmlns:r="http://schemas.openxmlformats.org/officeDocument/2006/relationships" id="258" r:id="R3c2835c9b39a4ff5"/>
    <p:sldId xmlns:r="http://schemas.openxmlformats.org/officeDocument/2006/relationships" id="259" r:id="Rd8244d93ff61438b"/>
    <p:sldId xmlns:r="http://schemas.openxmlformats.org/officeDocument/2006/relationships" id="260" r:id="Rde25838f602142df"/>
    <p:sldId xmlns:r="http://schemas.openxmlformats.org/officeDocument/2006/relationships" id="261" r:id="R34ec94bdc4ad406b"/>
    <p:sldId xmlns:r="http://schemas.openxmlformats.org/officeDocument/2006/relationships" id="262" r:id="Rd1a1616aafb247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5b45517724772" /><Relationship Type="http://schemas.openxmlformats.org/officeDocument/2006/relationships/slide" Target="/ppt/slides/slide1.xml" Id="R7e5acb5ab6334cd1" /><Relationship Type="http://schemas.openxmlformats.org/officeDocument/2006/relationships/slide" Target="/ppt/slides/slide2.xml" Id="R0e5aa5dbee614f36" /><Relationship Type="http://schemas.openxmlformats.org/officeDocument/2006/relationships/slide" Target="/ppt/slides/slide3.xml" Id="R3c2835c9b39a4ff5" /><Relationship Type="http://schemas.openxmlformats.org/officeDocument/2006/relationships/slide" Target="/ppt/slides/slide4.xml" Id="Rd8244d93ff61438b" /><Relationship Type="http://schemas.openxmlformats.org/officeDocument/2006/relationships/slide" Target="/ppt/slides/slide5.xml" Id="Rde25838f602142df" /><Relationship Type="http://schemas.openxmlformats.org/officeDocument/2006/relationships/slide" Target="/ppt/slides/slide6.xml" Id="R34ec94bdc4ad406b" /><Relationship Type="http://schemas.openxmlformats.org/officeDocument/2006/relationships/slide" Target="/ppt/slides/slide7.xml" Id="Rd1a1616aafb247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00854a38244e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bcc7bc30e44d0" /><Relationship Type="http://schemas.openxmlformats.org/officeDocument/2006/relationships/theme" Target="/ppt/slideMasters/theme/theme1.xml" Id="R73096b9e02db42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9bcc7bc30e44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a9708779f41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2e733796443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ea9d741d949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0eb7f39af43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204327ac34c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872a4594244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f6d10b9a84f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CAHE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CAHE FINANS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−561 462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19 853 262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147 350 925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147 491 098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HERMANSEN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Orrestien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989 059 319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