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e5c30007d448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0265f3a6214ae9"/>
  </p:sldMasterIdLst>
  <p:sldIdLst>
    <p:sldId xmlns:r="http://schemas.openxmlformats.org/officeDocument/2006/relationships" id="256" r:id="Re702bf4301e74be1"/>
    <p:sldId xmlns:r="http://schemas.openxmlformats.org/officeDocument/2006/relationships" id="257" r:id="R032da00b7bf04c6c"/>
    <p:sldId xmlns:r="http://schemas.openxmlformats.org/officeDocument/2006/relationships" id="258" r:id="R533e1525e8f54095"/>
    <p:sldId xmlns:r="http://schemas.openxmlformats.org/officeDocument/2006/relationships" id="259" r:id="R641a13cc79274386"/>
    <p:sldId xmlns:r="http://schemas.openxmlformats.org/officeDocument/2006/relationships" id="260" r:id="Rda28f833b98641d5"/>
    <p:sldId xmlns:r="http://schemas.openxmlformats.org/officeDocument/2006/relationships" id="261" r:id="R90ac6f42e12b435e"/>
    <p:sldId xmlns:r="http://schemas.openxmlformats.org/officeDocument/2006/relationships" id="262" r:id="Rca067aed8a9445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0265f3a6214ae9" /><Relationship Type="http://schemas.openxmlformats.org/officeDocument/2006/relationships/slide" Target="/ppt/slides/slide1.xml" Id="Re702bf4301e74be1" /><Relationship Type="http://schemas.openxmlformats.org/officeDocument/2006/relationships/slide" Target="/ppt/slides/slide2.xml" Id="R032da00b7bf04c6c" /><Relationship Type="http://schemas.openxmlformats.org/officeDocument/2006/relationships/slide" Target="/ppt/slides/slide3.xml" Id="R533e1525e8f54095" /><Relationship Type="http://schemas.openxmlformats.org/officeDocument/2006/relationships/slide" Target="/ppt/slides/slide4.xml" Id="R641a13cc79274386" /><Relationship Type="http://schemas.openxmlformats.org/officeDocument/2006/relationships/slide" Target="/ppt/slides/slide5.xml" Id="Rda28f833b98641d5" /><Relationship Type="http://schemas.openxmlformats.org/officeDocument/2006/relationships/slide" Target="/ppt/slides/slide6.xml" Id="R90ac6f42e12b435e" /><Relationship Type="http://schemas.openxmlformats.org/officeDocument/2006/relationships/slide" Target="/ppt/slides/slide7.xml" Id="Rca067aed8a9445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78257c482b4d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fcc822d1624277" /><Relationship Type="http://schemas.openxmlformats.org/officeDocument/2006/relationships/theme" Target="/ppt/slideMasters/theme/theme1.xml" Id="R8cafb01b4e8f44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fcc822d16242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d9b1ba0cf44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2e77d4c644a4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04e55d5dd548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d14c2b29143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69ed4977ab4f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9580b3d1ba48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878f32eae442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SOLSKINN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SOLSKINN INVESTERING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−592 208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5 741 163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79 800 884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86 409 266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HERMANSEN JØRN FOLKE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Ragnhilds gate 42A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4044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89 01 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989 059 254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SOLSKINN INVESTERING AS</a:t>
            </a:r>
          </a:p>
        </p:txBody>
      </p:sp>
    </p:spTree>
  </p:cSld>
  <p:clrMapOvr>
    <a:masterClrMapping xmlns:a="http://schemas.openxmlformats.org/drawingml/2006/main"/>
  </p:clrMapOvr>
</p:sld>
</file>