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fcb64cfb1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fdb0df7f84daf"/>
  </p:sldMasterIdLst>
  <p:sldIdLst>
    <p:sldId xmlns:r="http://schemas.openxmlformats.org/officeDocument/2006/relationships" id="256" r:id="R36b30c0ef3b443a4"/>
    <p:sldId xmlns:r="http://schemas.openxmlformats.org/officeDocument/2006/relationships" id="257" r:id="R5ca24011555b406e"/>
    <p:sldId xmlns:r="http://schemas.openxmlformats.org/officeDocument/2006/relationships" id="258" r:id="Rf1c73565946544d1"/>
    <p:sldId xmlns:r="http://schemas.openxmlformats.org/officeDocument/2006/relationships" id="259" r:id="R5af2a6184a824522"/>
    <p:sldId xmlns:r="http://schemas.openxmlformats.org/officeDocument/2006/relationships" id="260" r:id="R6a3cbca9b18b4f00"/>
    <p:sldId xmlns:r="http://schemas.openxmlformats.org/officeDocument/2006/relationships" id="261" r:id="R6405cb615dac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fdb0df7f84daf" /><Relationship Type="http://schemas.openxmlformats.org/officeDocument/2006/relationships/slide" Target="/ppt/slides/slide1.xml" Id="R36b30c0ef3b443a4" /><Relationship Type="http://schemas.openxmlformats.org/officeDocument/2006/relationships/slide" Target="/ppt/slides/slide2.xml" Id="R5ca24011555b406e" /><Relationship Type="http://schemas.openxmlformats.org/officeDocument/2006/relationships/slide" Target="/ppt/slides/slide3.xml" Id="Rf1c73565946544d1" /><Relationship Type="http://schemas.openxmlformats.org/officeDocument/2006/relationships/slide" Target="/ppt/slides/slide4.xml" Id="R5af2a6184a824522" /><Relationship Type="http://schemas.openxmlformats.org/officeDocument/2006/relationships/slide" Target="/ppt/slides/slide5.xml" Id="R6a3cbca9b18b4f00" /><Relationship Type="http://schemas.openxmlformats.org/officeDocument/2006/relationships/slide" Target="/ppt/slides/slide6.xml" Id="R6405cb615dac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63fe7c144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08a8f7b24303" /><Relationship Type="http://schemas.openxmlformats.org/officeDocument/2006/relationships/theme" Target="/ppt/slideMasters/theme/theme1.xml" Id="R3915f8cab4c2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b08a8f7b2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125b5e09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5011c8a6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1e6000be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12f46e6f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3f4c5ac5d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1c5da221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