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6901475e6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a20f071e34405"/>
  </p:sldMasterIdLst>
  <p:sldIdLst>
    <p:sldId xmlns:r="http://schemas.openxmlformats.org/officeDocument/2006/relationships" id="256" r:id="R5fedaf24ec804dc1"/>
    <p:sldId xmlns:r="http://schemas.openxmlformats.org/officeDocument/2006/relationships" id="257" r:id="Rde1421b6fdad4586"/>
    <p:sldId xmlns:r="http://schemas.openxmlformats.org/officeDocument/2006/relationships" id="258" r:id="R3e88a2f6b0ca4220"/>
    <p:sldId xmlns:r="http://schemas.openxmlformats.org/officeDocument/2006/relationships" id="259" r:id="R62380fc8c5d44022"/>
    <p:sldId xmlns:r="http://schemas.openxmlformats.org/officeDocument/2006/relationships" id="260" r:id="R3bc259c174644310"/>
    <p:sldId xmlns:r="http://schemas.openxmlformats.org/officeDocument/2006/relationships" id="261" r:id="Rd7cb8407ea544346"/>
    <p:sldId xmlns:r="http://schemas.openxmlformats.org/officeDocument/2006/relationships" id="262" r:id="Rb6143be251f0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a20f071e34405" /><Relationship Type="http://schemas.openxmlformats.org/officeDocument/2006/relationships/slide" Target="/ppt/slides/slide1.xml" Id="R5fedaf24ec804dc1" /><Relationship Type="http://schemas.openxmlformats.org/officeDocument/2006/relationships/slide" Target="/ppt/slides/slide2.xml" Id="Rde1421b6fdad4586" /><Relationship Type="http://schemas.openxmlformats.org/officeDocument/2006/relationships/slide" Target="/ppt/slides/slide3.xml" Id="R3e88a2f6b0ca4220" /><Relationship Type="http://schemas.openxmlformats.org/officeDocument/2006/relationships/slide" Target="/ppt/slides/slide4.xml" Id="R62380fc8c5d44022" /><Relationship Type="http://schemas.openxmlformats.org/officeDocument/2006/relationships/slide" Target="/ppt/slides/slide5.xml" Id="R3bc259c174644310" /><Relationship Type="http://schemas.openxmlformats.org/officeDocument/2006/relationships/slide" Target="/ppt/slides/slide6.xml" Id="Rd7cb8407ea544346" /><Relationship Type="http://schemas.openxmlformats.org/officeDocument/2006/relationships/slide" Target="/ppt/slides/slide7.xml" Id="Rb6143be251f0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50740e0b3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8bf64ab44c98" /><Relationship Type="http://schemas.openxmlformats.org/officeDocument/2006/relationships/theme" Target="/ppt/slideMasters/theme/theme1.xml" Id="R8c517d27ec52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48bf64ab4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dd3ca7dd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db0c1231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dbc4aaf66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e25d9149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00a00231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5f5ec3088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ed808cff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