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c23e36884544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1e2d5e3d7d4300"/>
  </p:sldMasterIdLst>
  <p:sldIdLst>
    <p:sldId xmlns:r="http://schemas.openxmlformats.org/officeDocument/2006/relationships" id="256" r:id="Rc9d0e6d883ed4166"/>
    <p:sldId xmlns:r="http://schemas.openxmlformats.org/officeDocument/2006/relationships" id="257" r:id="Rd125cd659ebd427e"/>
    <p:sldId xmlns:r="http://schemas.openxmlformats.org/officeDocument/2006/relationships" id="258" r:id="Re045eb1d00014a95"/>
    <p:sldId xmlns:r="http://schemas.openxmlformats.org/officeDocument/2006/relationships" id="259" r:id="R0ca737793f844796"/>
    <p:sldId xmlns:r="http://schemas.openxmlformats.org/officeDocument/2006/relationships" id="260" r:id="R5628166739bb4a11"/>
    <p:sldId xmlns:r="http://schemas.openxmlformats.org/officeDocument/2006/relationships" id="261" r:id="R697aadc27fd943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e2d5e3d7d4300" /><Relationship Type="http://schemas.openxmlformats.org/officeDocument/2006/relationships/slide" Target="/ppt/slides/slide1.xml" Id="Rc9d0e6d883ed4166" /><Relationship Type="http://schemas.openxmlformats.org/officeDocument/2006/relationships/slide" Target="/ppt/slides/slide2.xml" Id="Rd125cd659ebd427e" /><Relationship Type="http://schemas.openxmlformats.org/officeDocument/2006/relationships/slide" Target="/ppt/slides/slide3.xml" Id="Re045eb1d00014a95" /><Relationship Type="http://schemas.openxmlformats.org/officeDocument/2006/relationships/slide" Target="/ppt/slides/slide4.xml" Id="R0ca737793f844796" /><Relationship Type="http://schemas.openxmlformats.org/officeDocument/2006/relationships/slide" Target="/ppt/slides/slide5.xml" Id="R5628166739bb4a11" /><Relationship Type="http://schemas.openxmlformats.org/officeDocument/2006/relationships/slide" Target="/ppt/slides/slide6.xml" Id="R697aadc27fd943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bb50626984f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4c50f9f76484b" /><Relationship Type="http://schemas.openxmlformats.org/officeDocument/2006/relationships/theme" Target="/ppt/slideMasters/theme/theme1.xml" Id="R5e9acc092dc24a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24c50f9f7648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39bae52da40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c0b25c20249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e23ffe61b49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257b37e954c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ae91f26e34b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379cbd4bd43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BØRRESEN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BØRRESEN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BØRRESEN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BØRRESEN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BØRRESEN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BØRRESEN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Skrenten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13 41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trond.borresen@sr.no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989 058 525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BØRRESEN AS</a:t>
            </a:r>
          </a:p>
        </p:txBody>
      </p:sp>
    </p:spTree>
  </p:cSld>
  <p:clrMapOvr>
    <a:masterClrMapping xmlns:a="http://schemas.openxmlformats.org/drawingml/2006/main"/>
  </p:clrMapOvr>
</p:sld>
</file>