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4d88ebe59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4206272c24704"/>
  </p:sldMasterIdLst>
  <p:sldIdLst>
    <p:sldId xmlns:r="http://schemas.openxmlformats.org/officeDocument/2006/relationships" id="256" r:id="Rcca9a92673ac4b9f"/>
    <p:sldId xmlns:r="http://schemas.openxmlformats.org/officeDocument/2006/relationships" id="257" r:id="R1020a50bfeda4ec5"/>
    <p:sldId xmlns:r="http://schemas.openxmlformats.org/officeDocument/2006/relationships" id="258" r:id="R4ad95da0a38143b1"/>
    <p:sldId xmlns:r="http://schemas.openxmlformats.org/officeDocument/2006/relationships" id="259" r:id="Rff1987e041ac450f"/>
    <p:sldId xmlns:r="http://schemas.openxmlformats.org/officeDocument/2006/relationships" id="260" r:id="R62ac352ecd7041b0"/>
    <p:sldId xmlns:r="http://schemas.openxmlformats.org/officeDocument/2006/relationships" id="261" r:id="R44cf4e6640014477"/>
    <p:sldId xmlns:r="http://schemas.openxmlformats.org/officeDocument/2006/relationships" id="262" r:id="Rec3f7fc5bce9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4206272c24704" /><Relationship Type="http://schemas.openxmlformats.org/officeDocument/2006/relationships/slide" Target="/ppt/slides/slide1.xml" Id="Rcca9a92673ac4b9f" /><Relationship Type="http://schemas.openxmlformats.org/officeDocument/2006/relationships/slide" Target="/ppt/slides/slide2.xml" Id="R1020a50bfeda4ec5" /><Relationship Type="http://schemas.openxmlformats.org/officeDocument/2006/relationships/slide" Target="/ppt/slides/slide3.xml" Id="R4ad95da0a38143b1" /><Relationship Type="http://schemas.openxmlformats.org/officeDocument/2006/relationships/slide" Target="/ppt/slides/slide4.xml" Id="Rff1987e041ac450f" /><Relationship Type="http://schemas.openxmlformats.org/officeDocument/2006/relationships/slide" Target="/ppt/slides/slide5.xml" Id="R62ac352ecd7041b0" /><Relationship Type="http://schemas.openxmlformats.org/officeDocument/2006/relationships/slide" Target="/ppt/slides/slide6.xml" Id="R44cf4e6640014477" /><Relationship Type="http://schemas.openxmlformats.org/officeDocument/2006/relationships/slide" Target="/ppt/slides/slide7.xml" Id="Rec3f7fc5bce9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cb548d090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21bc67104048" /><Relationship Type="http://schemas.openxmlformats.org/officeDocument/2006/relationships/theme" Target="/ppt/slideMasters/theme/theme1.xml" Id="R4ab64e952c32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121bc6710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72b12743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990051959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c4f9fc4d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d18a0e28e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44b6a7ad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387094160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38576a9b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STORESLEM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