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23db215bc4c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7b2d65e714098"/>
  </p:sldMasterIdLst>
  <p:sldIdLst>
    <p:sldId xmlns:r="http://schemas.openxmlformats.org/officeDocument/2006/relationships" id="256" r:id="Raa5d98ce8c0346e4"/>
    <p:sldId xmlns:r="http://schemas.openxmlformats.org/officeDocument/2006/relationships" id="257" r:id="R1650ea0c64cb40de"/>
    <p:sldId xmlns:r="http://schemas.openxmlformats.org/officeDocument/2006/relationships" id="258" r:id="Rb7d4751212524115"/>
    <p:sldId xmlns:r="http://schemas.openxmlformats.org/officeDocument/2006/relationships" id="259" r:id="R9c067f841e164074"/>
    <p:sldId xmlns:r="http://schemas.openxmlformats.org/officeDocument/2006/relationships" id="260" r:id="Rf4c49be78f734f36"/>
    <p:sldId xmlns:r="http://schemas.openxmlformats.org/officeDocument/2006/relationships" id="261" r:id="R34dea8212daf4f12"/>
    <p:sldId xmlns:r="http://schemas.openxmlformats.org/officeDocument/2006/relationships" id="262" r:id="R34f2ac1a83ee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7b2d65e714098" /><Relationship Type="http://schemas.openxmlformats.org/officeDocument/2006/relationships/slide" Target="/ppt/slides/slide1.xml" Id="Raa5d98ce8c0346e4" /><Relationship Type="http://schemas.openxmlformats.org/officeDocument/2006/relationships/slide" Target="/ppt/slides/slide2.xml" Id="R1650ea0c64cb40de" /><Relationship Type="http://schemas.openxmlformats.org/officeDocument/2006/relationships/slide" Target="/ppt/slides/slide3.xml" Id="Rb7d4751212524115" /><Relationship Type="http://schemas.openxmlformats.org/officeDocument/2006/relationships/slide" Target="/ppt/slides/slide4.xml" Id="R9c067f841e164074" /><Relationship Type="http://schemas.openxmlformats.org/officeDocument/2006/relationships/slide" Target="/ppt/slides/slide5.xml" Id="Rf4c49be78f734f36" /><Relationship Type="http://schemas.openxmlformats.org/officeDocument/2006/relationships/slide" Target="/ppt/slides/slide6.xml" Id="R34dea8212daf4f12" /><Relationship Type="http://schemas.openxmlformats.org/officeDocument/2006/relationships/slide" Target="/ppt/slides/slide7.xml" Id="R34f2ac1a83ee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3e34fcd33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8278baca24744" /><Relationship Type="http://schemas.openxmlformats.org/officeDocument/2006/relationships/theme" Target="/ppt/slideMasters/theme/theme1.xml" Id="Rdfd31cca792f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8278baca2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2b40b5730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c652f9ef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88465de5d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37fedc2b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805e9ee31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e48be37a1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0b40f6d6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15 683 508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13 010 536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15 342 271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323 601 438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330 170 249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 SANDTRØ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Virikveien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