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fda00c0ae942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09d19128c249ef"/>
  </p:sldMasterIdLst>
  <p:sldIdLst>
    <p:sldId xmlns:r="http://schemas.openxmlformats.org/officeDocument/2006/relationships" id="256" r:id="Rad85664b7f8b466a"/>
    <p:sldId xmlns:r="http://schemas.openxmlformats.org/officeDocument/2006/relationships" id="257" r:id="Rd179655a23454180"/>
    <p:sldId xmlns:r="http://schemas.openxmlformats.org/officeDocument/2006/relationships" id="258" r:id="R608deb4891ac4c71"/>
    <p:sldId xmlns:r="http://schemas.openxmlformats.org/officeDocument/2006/relationships" id="259" r:id="Racfddcc5342644c0"/>
    <p:sldId xmlns:r="http://schemas.openxmlformats.org/officeDocument/2006/relationships" id="260" r:id="Rd703107949fc4a10"/>
    <p:sldId xmlns:r="http://schemas.openxmlformats.org/officeDocument/2006/relationships" id="261" r:id="Re799b4ef772f46cf"/>
    <p:sldId xmlns:r="http://schemas.openxmlformats.org/officeDocument/2006/relationships" id="262" r:id="R1ef5020031094a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09d19128c249ef" /><Relationship Type="http://schemas.openxmlformats.org/officeDocument/2006/relationships/slide" Target="/ppt/slides/slide1.xml" Id="Rad85664b7f8b466a" /><Relationship Type="http://schemas.openxmlformats.org/officeDocument/2006/relationships/slide" Target="/ppt/slides/slide2.xml" Id="Rd179655a23454180" /><Relationship Type="http://schemas.openxmlformats.org/officeDocument/2006/relationships/slide" Target="/ppt/slides/slide3.xml" Id="R608deb4891ac4c71" /><Relationship Type="http://schemas.openxmlformats.org/officeDocument/2006/relationships/slide" Target="/ppt/slides/slide4.xml" Id="Racfddcc5342644c0" /><Relationship Type="http://schemas.openxmlformats.org/officeDocument/2006/relationships/slide" Target="/ppt/slides/slide5.xml" Id="Rd703107949fc4a10" /><Relationship Type="http://schemas.openxmlformats.org/officeDocument/2006/relationships/slide" Target="/ppt/slides/slide6.xml" Id="Re799b4ef772f46cf" /><Relationship Type="http://schemas.openxmlformats.org/officeDocument/2006/relationships/slide" Target="/ppt/slides/slide7.xml" Id="R1ef5020031094a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e7a912e2994c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2a81ce6254cdb" /><Relationship Type="http://schemas.openxmlformats.org/officeDocument/2006/relationships/theme" Target="/ppt/slideMasters/theme/theme1.xml" Id="R2bceb0b69a994f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32a81ce6254c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47e507b5845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756f2cb9645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f38cd8e524c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6d7fec19c4d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79ceef5124e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b3526ff164b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fa797545646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KRISTIAL AS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261 526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3 662 403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3 878 734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DALSBØ ANTONSEN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ANSGAR ANTONSEN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Glørstad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KRISTIAL AS</a:t>
            </a:r>
          </a:p>
        </p:txBody>
      </p:sp>
    </p:spTree>
  </p:cSld>
  <p:clrMapOvr>
    <a:masterClrMapping xmlns:a="http://schemas.openxmlformats.org/drawingml/2006/main"/>
  </p:clrMapOvr>
</p:sld>
</file>