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2a6523bec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fc3a037884c0f"/>
  </p:sldMasterIdLst>
  <p:sldIdLst>
    <p:sldId xmlns:r="http://schemas.openxmlformats.org/officeDocument/2006/relationships" id="256" r:id="R73e58cdc145f4d78"/>
    <p:sldId xmlns:r="http://schemas.openxmlformats.org/officeDocument/2006/relationships" id="257" r:id="Rc4436359ec194a7d"/>
    <p:sldId xmlns:r="http://schemas.openxmlformats.org/officeDocument/2006/relationships" id="258" r:id="R9652a72ad7eb45cd"/>
    <p:sldId xmlns:r="http://schemas.openxmlformats.org/officeDocument/2006/relationships" id="259" r:id="R39add521c0d8418f"/>
    <p:sldId xmlns:r="http://schemas.openxmlformats.org/officeDocument/2006/relationships" id="260" r:id="R1003fc5e2600429f"/>
    <p:sldId xmlns:r="http://schemas.openxmlformats.org/officeDocument/2006/relationships" id="261" r:id="Rb10b8ad5e15b4cfa"/>
    <p:sldId xmlns:r="http://schemas.openxmlformats.org/officeDocument/2006/relationships" id="262" r:id="Red95d461a59b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fc3a037884c0f" /><Relationship Type="http://schemas.openxmlformats.org/officeDocument/2006/relationships/slide" Target="/ppt/slides/slide1.xml" Id="R73e58cdc145f4d78" /><Relationship Type="http://schemas.openxmlformats.org/officeDocument/2006/relationships/slide" Target="/ppt/slides/slide2.xml" Id="Rc4436359ec194a7d" /><Relationship Type="http://schemas.openxmlformats.org/officeDocument/2006/relationships/slide" Target="/ppt/slides/slide3.xml" Id="R9652a72ad7eb45cd" /><Relationship Type="http://schemas.openxmlformats.org/officeDocument/2006/relationships/slide" Target="/ppt/slides/slide4.xml" Id="R39add521c0d8418f" /><Relationship Type="http://schemas.openxmlformats.org/officeDocument/2006/relationships/slide" Target="/ppt/slides/slide5.xml" Id="R1003fc5e2600429f" /><Relationship Type="http://schemas.openxmlformats.org/officeDocument/2006/relationships/slide" Target="/ppt/slides/slide6.xml" Id="Rb10b8ad5e15b4cfa" /><Relationship Type="http://schemas.openxmlformats.org/officeDocument/2006/relationships/slide" Target="/ppt/slides/slide7.xml" Id="Red95d461a59b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1e3bd69df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107dc2c434466" /><Relationship Type="http://schemas.openxmlformats.org/officeDocument/2006/relationships/theme" Target="/ppt/slideMasters/theme/theme1.xml" Id="R99f307dd8365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107dc2c43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c5d26308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61bf9aab8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4743e663f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8e55c032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b0499ea65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44f77d9974b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0b013ab2d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GRAVELSÆTHER BJØRN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