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69483e0dd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a3a3320cf4da2"/>
  </p:sldMasterIdLst>
  <p:sldIdLst>
    <p:sldId xmlns:r="http://schemas.openxmlformats.org/officeDocument/2006/relationships" id="256" r:id="R696cffb794754b7d"/>
    <p:sldId xmlns:r="http://schemas.openxmlformats.org/officeDocument/2006/relationships" id="257" r:id="R4763550a64de44eb"/>
    <p:sldId xmlns:r="http://schemas.openxmlformats.org/officeDocument/2006/relationships" id="258" r:id="R639528d71e8c47d0"/>
    <p:sldId xmlns:r="http://schemas.openxmlformats.org/officeDocument/2006/relationships" id="259" r:id="R4bbd59ab6ebf4426"/>
    <p:sldId xmlns:r="http://schemas.openxmlformats.org/officeDocument/2006/relationships" id="260" r:id="Rf142bb9cf34743b8"/>
    <p:sldId xmlns:r="http://schemas.openxmlformats.org/officeDocument/2006/relationships" id="261" r:id="R75a65f0a9aca4397"/>
    <p:sldId xmlns:r="http://schemas.openxmlformats.org/officeDocument/2006/relationships" id="262" r:id="R0fcd5a789c71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a3a3320cf4da2" /><Relationship Type="http://schemas.openxmlformats.org/officeDocument/2006/relationships/slide" Target="/ppt/slides/slide1.xml" Id="R696cffb794754b7d" /><Relationship Type="http://schemas.openxmlformats.org/officeDocument/2006/relationships/slide" Target="/ppt/slides/slide2.xml" Id="R4763550a64de44eb" /><Relationship Type="http://schemas.openxmlformats.org/officeDocument/2006/relationships/slide" Target="/ppt/slides/slide3.xml" Id="R639528d71e8c47d0" /><Relationship Type="http://schemas.openxmlformats.org/officeDocument/2006/relationships/slide" Target="/ppt/slides/slide4.xml" Id="R4bbd59ab6ebf4426" /><Relationship Type="http://schemas.openxmlformats.org/officeDocument/2006/relationships/slide" Target="/ppt/slides/slide5.xml" Id="Rf142bb9cf34743b8" /><Relationship Type="http://schemas.openxmlformats.org/officeDocument/2006/relationships/slide" Target="/ppt/slides/slide6.xml" Id="R75a65f0a9aca4397" /><Relationship Type="http://schemas.openxmlformats.org/officeDocument/2006/relationships/slide" Target="/ppt/slides/slide7.xml" Id="R0fcd5a789c71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8ac250599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0141f095416b" /><Relationship Type="http://schemas.openxmlformats.org/officeDocument/2006/relationships/theme" Target="/ppt/slideMasters/theme/theme1.xml" Id="Rbabcb19d0cc1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f0141f095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9245645d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5db45915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230ce202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fd91fc07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e516d961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8e36fe52a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1cc01af4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