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2e0d79aa3f48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8aaa9f36e4890"/>
  </p:sldMasterIdLst>
  <p:sldIdLst>
    <p:sldId xmlns:r="http://schemas.openxmlformats.org/officeDocument/2006/relationships" id="256" r:id="Rc1cb851a8fef47db"/>
    <p:sldId xmlns:r="http://schemas.openxmlformats.org/officeDocument/2006/relationships" id="257" r:id="R6d11201fbc684ebe"/>
    <p:sldId xmlns:r="http://schemas.openxmlformats.org/officeDocument/2006/relationships" id="258" r:id="R237da2890fb14e90"/>
    <p:sldId xmlns:r="http://schemas.openxmlformats.org/officeDocument/2006/relationships" id="259" r:id="R889834d7495648ef"/>
    <p:sldId xmlns:r="http://schemas.openxmlformats.org/officeDocument/2006/relationships" id="260" r:id="R29e8b4a1bfef4d7b"/>
    <p:sldId xmlns:r="http://schemas.openxmlformats.org/officeDocument/2006/relationships" id="261" r:id="R39970426723c42d8"/>
    <p:sldId xmlns:r="http://schemas.openxmlformats.org/officeDocument/2006/relationships" id="262" r:id="Rc290fc79f26547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8aaa9f36e4890" /><Relationship Type="http://schemas.openxmlformats.org/officeDocument/2006/relationships/slide" Target="/ppt/slides/slide1.xml" Id="Rc1cb851a8fef47db" /><Relationship Type="http://schemas.openxmlformats.org/officeDocument/2006/relationships/slide" Target="/ppt/slides/slide2.xml" Id="R6d11201fbc684ebe" /><Relationship Type="http://schemas.openxmlformats.org/officeDocument/2006/relationships/slide" Target="/ppt/slides/slide3.xml" Id="R237da2890fb14e90" /><Relationship Type="http://schemas.openxmlformats.org/officeDocument/2006/relationships/slide" Target="/ppt/slides/slide4.xml" Id="R889834d7495648ef" /><Relationship Type="http://schemas.openxmlformats.org/officeDocument/2006/relationships/slide" Target="/ppt/slides/slide5.xml" Id="R29e8b4a1bfef4d7b" /><Relationship Type="http://schemas.openxmlformats.org/officeDocument/2006/relationships/slide" Target="/ppt/slides/slide6.xml" Id="R39970426723c42d8" /><Relationship Type="http://schemas.openxmlformats.org/officeDocument/2006/relationships/slide" Target="/ppt/slides/slide7.xml" Id="Rc290fc79f26547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3f378b0eb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67dcc63734981" /><Relationship Type="http://schemas.openxmlformats.org/officeDocument/2006/relationships/theme" Target="/ppt/slideMasters/theme/theme1.xml" Id="Ra34cd232f9c4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e67dcc637349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e538871f34d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ce6394e174e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a9999b7be41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2f774e7fa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b876b2f1b4e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b216e53b1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ef4b4b92c46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5 840 816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20 460 225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ODD HARRY PORTEN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INGOLF MAGNE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RAVNÅS TOR ODD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GRETE 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