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1fb140723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51c0bbe814b52"/>
  </p:sldMasterIdLst>
  <p:sldIdLst>
    <p:sldId xmlns:r="http://schemas.openxmlformats.org/officeDocument/2006/relationships" id="256" r:id="Rd31ffaaff606401b"/>
    <p:sldId xmlns:r="http://schemas.openxmlformats.org/officeDocument/2006/relationships" id="257" r:id="Rc8b2ebe7e24f4817"/>
    <p:sldId xmlns:r="http://schemas.openxmlformats.org/officeDocument/2006/relationships" id="258" r:id="R67df6b3f691f48e4"/>
    <p:sldId xmlns:r="http://schemas.openxmlformats.org/officeDocument/2006/relationships" id="259" r:id="R2824042741f848f5"/>
    <p:sldId xmlns:r="http://schemas.openxmlformats.org/officeDocument/2006/relationships" id="260" r:id="R87c23b2823df41e9"/>
    <p:sldId xmlns:r="http://schemas.openxmlformats.org/officeDocument/2006/relationships" id="261" r:id="Rf0ee3a5806bb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51c0bbe814b52" /><Relationship Type="http://schemas.openxmlformats.org/officeDocument/2006/relationships/slide" Target="/ppt/slides/slide1.xml" Id="Rd31ffaaff606401b" /><Relationship Type="http://schemas.openxmlformats.org/officeDocument/2006/relationships/slide" Target="/ppt/slides/slide2.xml" Id="Rc8b2ebe7e24f4817" /><Relationship Type="http://schemas.openxmlformats.org/officeDocument/2006/relationships/slide" Target="/ppt/slides/slide3.xml" Id="R67df6b3f691f48e4" /><Relationship Type="http://schemas.openxmlformats.org/officeDocument/2006/relationships/slide" Target="/ppt/slides/slide4.xml" Id="R2824042741f848f5" /><Relationship Type="http://schemas.openxmlformats.org/officeDocument/2006/relationships/slide" Target="/ppt/slides/slide5.xml" Id="R87c23b2823df41e9" /><Relationship Type="http://schemas.openxmlformats.org/officeDocument/2006/relationships/slide" Target="/ppt/slides/slide6.xml" Id="Rf0ee3a5806bb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a94a78680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ebd1abe74c02" /><Relationship Type="http://schemas.openxmlformats.org/officeDocument/2006/relationships/theme" Target="/ppt/slideMasters/theme/theme1.xml" Id="Rd37141126cdb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3ebd1abe7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f2137acc3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897f6f6c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d7ce59db2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c1e0783de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6454945f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4e8f696f3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