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251b0ce7c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cd1951a23461d"/>
  </p:sldMasterIdLst>
  <p:sldIdLst>
    <p:sldId xmlns:r="http://schemas.openxmlformats.org/officeDocument/2006/relationships" id="256" r:id="Rfff0136735024b8f"/>
    <p:sldId xmlns:r="http://schemas.openxmlformats.org/officeDocument/2006/relationships" id="257" r:id="R109720b5cf9a47ca"/>
    <p:sldId xmlns:r="http://schemas.openxmlformats.org/officeDocument/2006/relationships" id="258" r:id="Rfd1c2896bfc04337"/>
    <p:sldId xmlns:r="http://schemas.openxmlformats.org/officeDocument/2006/relationships" id="259" r:id="Rf9f6d9c8ffaa4999"/>
    <p:sldId xmlns:r="http://schemas.openxmlformats.org/officeDocument/2006/relationships" id="260" r:id="R9affb4b1f46e41b2"/>
    <p:sldId xmlns:r="http://schemas.openxmlformats.org/officeDocument/2006/relationships" id="261" r:id="Rb57a860f4fdd46b3"/>
    <p:sldId xmlns:r="http://schemas.openxmlformats.org/officeDocument/2006/relationships" id="262" r:id="Rfb543302cc7e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cd1951a23461d" /><Relationship Type="http://schemas.openxmlformats.org/officeDocument/2006/relationships/slide" Target="/ppt/slides/slide1.xml" Id="Rfff0136735024b8f" /><Relationship Type="http://schemas.openxmlformats.org/officeDocument/2006/relationships/slide" Target="/ppt/slides/slide2.xml" Id="R109720b5cf9a47ca" /><Relationship Type="http://schemas.openxmlformats.org/officeDocument/2006/relationships/slide" Target="/ppt/slides/slide3.xml" Id="Rfd1c2896bfc04337" /><Relationship Type="http://schemas.openxmlformats.org/officeDocument/2006/relationships/slide" Target="/ppt/slides/slide4.xml" Id="Rf9f6d9c8ffaa4999" /><Relationship Type="http://schemas.openxmlformats.org/officeDocument/2006/relationships/slide" Target="/ppt/slides/slide5.xml" Id="R9affb4b1f46e41b2" /><Relationship Type="http://schemas.openxmlformats.org/officeDocument/2006/relationships/slide" Target="/ppt/slides/slide6.xml" Id="Rb57a860f4fdd46b3" /><Relationship Type="http://schemas.openxmlformats.org/officeDocument/2006/relationships/slide" Target="/ppt/slides/slide7.xml" Id="Rfb543302cc7e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e24e894b9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30c2569940dc" /><Relationship Type="http://schemas.openxmlformats.org/officeDocument/2006/relationships/theme" Target="/ppt/slideMasters/theme/theme1.xml" Id="R6d5cff07ee3a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f30c25699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704659e10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1bced774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3444e4967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e2cde9f1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c7474680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c9253093040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1f88c25ed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EIRIK LERØY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LØKELAND LERØY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