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71cff6cf9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6f04146fab4230"/>
  </p:sldMasterIdLst>
  <p:sldIdLst>
    <p:sldId xmlns:r="http://schemas.openxmlformats.org/officeDocument/2006/relationships" id="256" r:id="R2e1d87474afe43b1"/>
    <p:sldId xmlns:r="http://schemas.openxmlformats.org/officeDocument/2006/relationships" id="257" r:id="Rab75a3176fdf447b"/>
    <p:sldId xmlns:r="http://schemas.openxmlformats.org/officeDocument/2006/relationships" id="258" r:id="R4248f29d7ebe405a"/>
    <p:sldId xmlns:r="http://schemas.openxmlformats.org/officeDocument/2006/relationships" id="259" r:id="Rd5dcd0e9cb7e4f80"/>
    <p:sldId xmlns:r="http://schemas.openxmlformats.org/officeDocument/2006/relationships" id="260" r:id="Raad723cb19634c07"/>
    <p:sldId xmlns:r="http://schemas.openxmlformats.org/officeDocument/2006/relationships" id="261" r:id="Rfcaabf357c2e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f04146fab4230" /><Relationship Type="http://schemas.openxmlformats.org/officeDocument/2006/relationships/slide" Target="/ppt/slides/slide1.xml" Id="R2e1d87474afe43b1" /><Relationship Type="http://schemas.openxmlformats.org/officeDocument/2006/relationships/slide" Target="/ppt/slides/slide2.xml" Id="Rab75a3176fdf447b" /><Relationship Type="http://schemas.openxmlformats.org/officeDocument/2006/relationships/slide" Target="/ppt/slides/slide3.xml" Id="R4248f29d7ebe405a" /><Relationship Type="http://schemas.openxmlformats.org/officeDocument/2006/relationships/slide" Target="/ppt/slides/slide4.xml" Id="Rd5dcd0e9cb7e4f80" /><Relationship Type="http://schemas.openxmlformats.org/officeDocument/2006/relationships/slide" Target="/ppt/slides/slide5.xml" Id="Raad723cb19634c07" /><Relationship Type="http://schemas.openxmlformats.org/officeDocument/2006/relationships/slide" Target="/ppt/slides/slide6.xml" Id="Rfcaabf357c2e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d53bcba00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3f76dc2b44f9" /><Relationship Type="http://schemas.openxmlformats.org/officeDocument/2006/relationships/theme" Target="/ppt/slideMasters/theme/theme1.xml" Id="R223decaa0fd6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b3f76dc2b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870396392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b7665550c40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b92f5c3c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b6578b086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a0ba0a559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d4bbea60a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Profond AS, 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FRAMAR AS</a:t>
            </a:r>
          </a:p>
        </p:txBody>
      </p:sp>
    </p:spTree>
  </p:cSld>
  <p:clrMapOvr>
    <a:masterClrMapping xmlns:a="http://schemas.openxmlformats.org/drawingml/2006/main"/>
  </p:clrMapOvr>
</p:sld>
</file>