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14f0da64c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6eee5453d409f"/>
  </p:sldMasterIdLst>
  <p:sldIdLst>
    <p:sldId xmlns:r="http://schemas.openxmlformats.org/officeDocument/2006/relationships" id="256" r:id="R7bd8b0ca48a6402f"/>
    <p:sldId xmlns:r="http://schemas.openxmlformats.org/officeDocument/2006/relationships" id="257" r:id="R4f371d79bee44078"/>
    <p:sldId xmlns:r="http://schemas.openxmlformats.org/officeDocument/2006/relationships" id="258" r:id="R422238e9b70a4646"/>
    <p:sldId xmlns:r="http://schemas.openxmlformats.org/officeDocument/2006/relationships" id="259" r:id="R407fa45d78c7401d"/>
    <p:sldId xmlns:r="http://schemas.openxmlformats.org/officeDocument/2006/relationships" id="260" r:id="R452ab46a5a68404b"/>
    <p:sldId xmlns:r="http://schemas.openxmlformats.org/officeDocument/2006/relationships" id="261" r:id="R774b7f92a77e4282"/>
    <p:sldId xmlns:r="http://schemas.openxmlformats.org/officeDocument/2006/relationships" id="262" r:id="R6874edc0eb42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6eee5453d409f" /><Relationship Type="http://schemas.openxmlformats.org/officeDocument/2006/relationships/slide" Target="/ppt/slides/slide1.xml" Id="R7bd8b0ca48a6402f" /><Relationship Type="http://schemas.openxmlformats.org/officeDocument/2006/relationships/slide" Target="/ppt/slides/slide2.xml" Id="R4f371d79bee44078" /><Relationship Type="http://schemas.openxmlformats.org/officeDocument/2006/relationships/slide" Target="/ppt/slides/slide3.xml" Id="R422238e9b70a4646" /><Relationship Type="http://schemas.openxmlformats.org/officeDocument/2006/relationships/slide" Target="/ppt/slides/slide4.xml" Id="R407fa45d78c7401d" /><Relationship Type="http://schemas.openxmlformats.org/officeDocument/2006/relationships/slide" Target="/ppt/slides/slide5.xml" Id="R452ab46a5a68404b" /><Relationship Type="http://schemas.openxmlformats.org/officeDocument/2006/relationships/slide" Target="/ppt/slides/slide6.xml" Id="R774b7f92a77e4282" /><Relationship Type="http://schemas.openxmlformats.org/officeDocument/2006/relationships/slide" Target="/ppt/slides/slide7.xml" Id="R6874edc0eb42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298fa4c07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d1b8a5ac5490d" /><Relationship Type="http://schemas.openxmlformats.org/officeDocument/2006/relationships/theme" Target="/ppt/slideMasters/theme/theme1.xml" Id="R4b0de58a5ec9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d1b8a5ac5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99a8cc6748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ba5dac78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08601e58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54c82eb8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fcb9a556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32a6cf7045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d9aa49fcc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2 392 484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26 704 669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29 765 695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 LOUISE WEIDER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VARGEN INVEST AS</a:t>
            </a:r>
          </a:p>
        </p:txBody>
      </p:sp>
    </p:spTree>
  </p:cSld>
  <p:clrMapOvr>
    <a:masterClrMapping xmlns:a="http://schemas.openxmlformats.org/drawingml/2006/main"/>
  </p:clrMapOvr>
</p:sld>
</file>