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5e02c5aa6a24a2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d715bdeffe04308"/>
  </p:sldMasterIdLst>
  <p:sldIdLst>
    <p:sldId xmlns:r="http://schemas.openxmlformats.org/officeDocument/2006/relationships" id="256" r:id="R22ec1cf0a1434906"/>
    <p:sldId xmlns:r="http://schemas.openxmlformats.org/officeDocument/2006/relationships" id="257" r:id="R1f092eb31fe241a5"/>
    <p:sldId xmlns:r="http://schemas.openxmlformats.org/officeDocument/2006/relationships" id="258" r:id="R556fa7c3b0db47f5"/>
    <p:sldId xmlns:r="http://schemas.openxmlformats.org/officeDocument/2006/relationships" id="259" r:id="R8d1ca7b768e742a5"/>
    <p:sldId xmlns:r="http://schemas.openxmlformats.org/officeDocument/2006/relationships" id="260" r:id="Rd0dfdc41fb634ecf"/>
    <p:sldId xmlns:r="http://schemas.openxmlformats.org/officeDocument/2006/relationships" id="261" r:id="R0c4ebc9c13574b65"/>
    <p:sldId xmlns:r="http://schemas.openxmlformats.org/officeDocument/2006/relationships" id="262" r:id="R175ca8448de3454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d715bdeffe04308" /><Relationship Type="http://schemas.openxmlformats.org/officeDocument/2006/relationships/slide" Target="/ppt/slides/slide1.xml" Id="R22ec1cf0a1434906" /><Relationship Type="http://schemas.openxmlformats.org/officeDocument/2006/relationships/slide" Target="/ppt/slides/slide2.xml" Id="R1f092eb31fe241a5" /><Relationship Type="http://schemas.openxmlformats.org/officeDocument/2006/relationships/slide" Target="/ppt/slides/slide3.xml" Id="R556fa7c3b0db47f5" /><Relationship Type="http://schemas.openxmlformats.org/officeDocument/2006/relationships/slide" Target="/ppt/slides/slide4.xml" Id="R8d1ca7b768e742a5" /><Relationship Type="http://schemas.openxmlformats.org/officeDocument/2006/relationships/slide" Target="/ppt/slides/slide5.xml" Id="Rd0dfdc41fb634ecf" /><Relationship Type="http://schemas.openxmlformats.org/officeDocument/2006/relationships/slide" Target="/ppt/slides/slide6.xml" Id="R0c4ebc9c13574b65" /><Relationship Type="http://schemas.openxmlformats.org/officeDocument/2006/relationships/slide" Target="/ppt/slides/slide7.xml" Id="R175ca8448de3454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49828d396994c0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83c675c85d45ae" /><Relationship Type="http://schemas.openxmlformats.org/officeDocument/2006/relationships/theme" Target="/ppt/slideMasters/theme/theme1.xml" Id="R5d03d02e8e584cb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e83c675c85d45a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455f1215bc430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89a2f61a60451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9bd464834248b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7148112af14f7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8d6e1cdf024e4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cca3cbafcf4a9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6052da5c66421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BEMA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BEMA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BEMA HOLDING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BEMA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BEMA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BEMA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−12 796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9 692 682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15 770 077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16 000 240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BEMA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KRISTIANSEN GEIR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BEMA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Borghilds vei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4633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38 09 43 73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989 042 025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BEMA HOLDING AS</a:t>
            </a:r>
          </a:p>
        </p:txBody>
      </p:sp>
    </p:spTree>
  </p:cSld>
  <p:clrMapOvr>
    <a:masterClrMapping xmlns:a="http://schemas.openxmlformats.org/drawingml/2006/main"/>
  </p:clrMapOvr>
</p:sld>
</file>