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781a77288940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8618f55c884e89"/>
  </p:sldMasterIdLst>
  <p:sldIdLst>
    <p:sldId xmlns:r="http://schemas.openxmlformats.org/officeDocument/2006/relationships" id="256" r:id="R100f3ea6bdfd4a35"/>
    <p:sldId xmlns:r="http://schemas.openxmlformats.org/officeDocument/2006/relationships" id="257" r:id="R92e35321dfd245d7"/>
    <p:sldId xmlns:r="http://schemas.openxmlformats.org/officeDocument/2006/relationships" id="258" r:id="Rf8ea68a16a304d03"/>
    <p:sldId xmlns:r="http://schemas.openxmlformats.org/officeDocument/2006/relationships" id="259" r:id="R898bce2524dd496a"/>
    <p:sldId xmlns:r="http://schemas.openxmlformats.org/officeDocument/2006/relationships" id="260" r:id="R5222711b0b604fc7"/>
    <p:sldId xmlns:r="http://schemas.openxmlformats.org/officeDocument/2006/relationships" id="261" r:id="R8e9756556a4749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8618f55c884e89" /><Relationship Type="http://schemas.openxmlformats.org/officeDocument/2006/relationships/slide" Target="/ppt/slides/slide1.xml" Id="R100f3ea6bdfd4a35" /><Relationship Type="http://schemas.openxmlformats.org/officeDocument/2006/relationships/slide" Target="/ppt/slides/slide2.xml" Id="R92e35321dfd245d7" /><Relationship Type="http://schemas.openxmlformats.org/officeDocument/2006/relationships/slide" Target="/ppt/slides/slide3.xml" Id="Rf8ea68a16a304d03" /><Relationship Type="http://schemas.openxmlformats.org/officeDocument/2006/relationships/slide" Target="/ppt/slides/slide4.xml" Id="R898bce2524dd496a" /><Relationship Type="http://schemas.openxmlformats.org/officeDocument/2006/relationships/slide" Target="/ppt/slides/slide5.xml" Id="R5222711b0b604fc7" /><Relationship Type="http://schemas.openxmlformats.org/officeDocument/2006/relationships/slide" Target="/ppt/slides/slide6.xml" Id="R8e9756556a4749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cb3895a004b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4796064a94beb" /><Relationship Type="http://schemas.openxmlformats.org/officeDocument/2006/relationships/theme" Target="/ppt/slideMasters/theme/theme1.xml" Id="Rbbbbd2a8726a4c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24796064a94b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9f233186846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7dce0b5ec42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89ef453164d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f3c5e71654d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60a2992df49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429705fcc45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Borghilds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09 43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989 042 025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BEMA HOLDING AS</a:t>
            </a:r>
          </a:p>
        </p:txBody>
      </p:sp>
    </p:spTree>
  </p:cSld>
  <p:clrMapOvr>
    <a:masterClrMapping xmlns:a="http://schemas.openxmlformats.org/drawingml/2006/main"/>
  </p:clrMapOvr>
</p:sld>
</file>