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2ec160478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b20dbb37d4923"/>
  </p:sldMasterIdLst>
  <p:sldIdLst>
    <p:sldId xmlns:r="http://schemas.openxmlformats.org/officeDocument/2006/relationships" id="256" r:id="R87349e82e0c54776"/>
    <p:sldId xmlns:r="http://schemas.openxmlformats.org/officeDocument/2006/relationships" id="257" r:id="Ra1c4b05f141e475b"/>
    <p:sldId xmlns:r="http://schemas.openxmlformats.org/officeDocument/2006/relationships" id="258" r:id="Rf6982b7d51414ece"/>
    <p:sldId xmlns:r="http://schemas.openxmlformats.org/officeDocument/2006/relationships" id="259" r:id="R922cb0204a3e4fbf"/>
    <p:sldId xmlns:r="http://schemas.openxmlformats.org/officeDocument/2006/relationships" id="260" r:id="Rfe7b2c87011c4bbe"/>
    <p:sldId xmlns:r="http://schemas.openxmlformats.org/officeDocument/2006/relationships" id="261" r:id="R03ea4a35c365455c"/>
    <p:sldId xmlns:r="http://schemas.openxmlformats.org/officeDocument/2006/relationships" id="262" r:id="R1da097d9b77a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b20dbb37d4923" /><Relationship Type="http://schemas.openxmlformats.org/officeDocument/2006/relationships/slide" Target="/ppt/slides/slide1.xml" Id="R87349e82e0c54776" /><Relationship Type="http://schemas.openxmlformats.org/officeDocument/2006/relationships/slide" Target="/ppt/slides/slide2.xml" Id="Ra1c4b05f141e475b" /><Relationship Type="http://schemas.openxmlformats.org/officeDocument/2006/relationships/slide" Target="/ppt/slides/slide3.xml" Id="Rf6982b7d51414ece" /><Relationship Type="http://schemas.openxmlformats.org/officeDocument/2006/relationships/slide" Target="/ppt/slides/slide4.xml" Id="R922cb0204a3e4fbf" /><Relationship Type="http://schemas.openxmlformats.org/officeDocument/2006/relationships/slide" Target="/ppt/slides/slide5.xml" Id="Rfe7b2c87011c4bbe" /><Relationship Type="http://schemas.openxmlformats.org/officeDocument/2006/relationships/slide" Target="/ppt/slides/slide6.xml" Id="R03ea4a35c365455c" /><Relationship Type="http://schemas.openxmlformats.org/officeDocument/2006/relationships/slide" Target="/ppt/slides/slide7.xml" Id="R1da097d9b77a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3ca048948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7a8178f204ebe" /><Relationship Type="http://schemas.openxmlformats.org/officeDocument/2006/relationships/theme" Target="/ppt/slideMasters/theme/theme1.xml" Id="R8135e2782859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7a8178f20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e43a2823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4dba7625d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ab3b7c1ef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692e2ebf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d042c24c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445310c50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2ec0184cb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MÅGESTEINEN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9 194 956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ANNE-KATHE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BJØRN-ATLE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ASTRID ELIDA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