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e51434d1e245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80c1e976e04537"/>
  </p:sldMasterIdLst>
  <p:sldIdLst>
    <p:sldId xmlns:r="http://schemas.openxmlformats.org/officeDocument/2006/relationships" id="256" r:id="Rfc139655c88f42f2"/>
    <p:sldId xmlns:r="http://schemas.openxmlformats.org/officeDocument/2006/relationships" id="257" r:id="R99c7ba9724994654"/>
    <p:sldId xmlns:r="http://schemas.openxmlformats.org/officeDocument/2006/relationships" id="258" r:id="R800eaf96dfc641c1"/>
    <p:sldId xmlns:r="http://schemas.openxmlformats.org/officeDocument/2006/relationships" id="259" r:id="R374bd36317dc4b31"/>
    <p:sldId xmlns:r="http://schemas.openxmlformats.org/officeDocument/2006/relationships" id="260" r:id="R98aaaadd83bd4d21"/>
    <p:sldId xmlns:r="http://schemas.openxmlformats.org/officeDocument/2006/relationships" id="261" r:id="R0a212d85ba4c4f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0c1e976e04537" /><Relationship Type="http://schemas.openxmlformats.org/officeDocument/2006/relationships/slide" Target="/ppt/slides/slide1.xml" Id="Rfc139655c88f42f2" /><Relationship Type="http://schemas.openxmlformats.org/officeDocument/2006/relationships/slide" Target="/ppt/slides/slide2.xml" Id="R99c7ba9724994654" /><Relationship Type="http://schemas.openxmlformats.org/officeDocument/2006/relationships/slide" Target="/ppt/slides/slide3.xml" Id="R800eaf96dfc641c1" /><Relationship Type="http://schemas.openxmlformats.org/officeDocument/2006/relationships/slide" Target="/ppt/slides/slide4.xml" Id="R374bd36317dc4b31" /><Relationship Type="http://schemas.openxmlformats.org/officeDocument/2006/relationships/slide" Target="/ppt/slides/slide5.xml" Id="R98aaaadd83bd4d21" /><Relationship Type="http://schemas.openxmlformats.org/officeDocument/2006/relationships/slide" Target="/ppt/slides/slide6.xml" Id="R0a212d85ba4c4f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26e6925c94b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d3dbed6e0447f" /><Relationship Type="http://schemas.openxmlformats.org/officeDocument/2006/relationships/theme" Target="/ppt/slideMasters/theme/theme1.xml" Id="Rf33e8c3112c64f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ad3dbed6e044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f6b57361a42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05a0cf74a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648edd3b5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518bf8b724f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2db62fb2841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4b54a478f4f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MÅGESTEINEN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Kvislakroken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989 035 959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