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bfd7db563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df00348624a25"/>
  </p:sldMasterIdLst>
  <p:sldIdLst>
    <p:sldId xmlns:r="http://schemas.openxmlformats.org/officeDocument/2006/relationships" id="256" r:id="Rd5d6e9c5451a491d"/>
    <p:sldId xmlns:r="http://schemas.openxmlformats.org/officeDocument/2006/relationships" id="257" r:id="R7036969567644879"/>
    <p:sldId xmlns:r="http://schemas.openxmlformats.org/officeDocument/2006/relationships" id="258" r:id="R90a0384267bf4581"/>
    <p:sldId xmlns:r="http://schemas.openxmlformats.org/officeDocument/2006/relationships" id="259" r:id="Re6d98f147c724236"/>
    <p:sldId xmlns:r="http://schemas.openxmlformats.org/officeDocument/2006/relationships" id="260" r:id="Rd604d9e273624a02"/>
    <p:sldId xmlns:r="http://schemas.openxmlformats.org/officeDocument/2006/relationships" id="261" r:id="R13bcca8450ef4684"/>
    <p:sldId xmlns:r="http://schemas.openxmlformats.org/officeDocument/2006/relationships" id="262" r:id="R24a64555d676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df00348624a25" /><Relationship Type="http://schemas.openxmlformats.org/officeDocument/2006/relationships/slide" Target="/ppt/slides/slide1.xml" Id="Rd5d6e9c5451a491d" /><Relationship Type="http://schemas.openxmlformats.org/officeDocument/2006/relationships/slide" Target="/ppt/slides/slide2.xml" Id="R7036969567644879" /><Relationship Type="http://schemas.openxmlformats.org/officeDocument/2006/relationships/slide" Target="/ppt/slides/slide3.xml" Id="R90a0384267bf4581" /><Relationship Type="http://schemas.openxmlformats.org/officeDocument/2006/relationships/slide" Target="/ppt/slides/slide4.xml" Id="Re6d98f147c724236" /><Relationship Type="http://schemas.openxmlformats.org/officeDocument/2006/relationships/slide" Target="/ppt/slides/slide5.xml" Id="Rd604d9e273624a02" /><Relationship Type="http://schemas.openxmlformats.org/officeDocument/2006/relationships/slide" Target="/ppt/slides/slide6.xml" Id="R13bcca8450ef4684" /><Relationship Type="http://schemas.openxmlformats.org/officeDocument/2006/relationships/slide" Target="/ppt/slides/slide7.xml" Id="R24a64555d676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2bcd7ab9d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34cc28d145de" /><Relationship Type="http://schemas.openxmlformats.org/officeDocument/2006/relationships/theme" Target="/ppt/slideMasters/theme/theme1.xml" Id="R6bcfa0926897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234cc28d1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3e17a20c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97e0a176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44c63b0d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17b4b35b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515e4790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3dedc591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3a2e725f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22 425 465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