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8424379044a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992232c47486d"/>
  </p:sldMasterIdLst>
  <p:sldIdLst>
    <p:sldId xmlns:r="http://schemas.openxmlformats.org/officeDocument/2006/relationships" id="256" r:id="Re43aeacc5d6f4553"/>
    <p:sldId xmlns:r="http://schemas.openxmlformats.org/officeDocument/2006/relationships" id="257" r:id="R73e3854523634628"/>
    <p:sldId xmlns:r="http://schemas.openxmlformats.org/officeDocument/2006/relationships" id="258" r:id="R24047c1ef4674727"/>
    <p:sldId xmlns:r="http://schemas.openxmlformats.org/officeDocument/2006/relationships" id="259" r:id="R8d584a2c1af64199"/>
    <p:sldId xmlns:r="http://schemas.openxmlformats.org/officeDocument/2006/relationships" id="260" r:id="R2a8df25679eb4938"/>
    <p:sldId xmlns:r="http://schemas.openxmlformats.org/officeDocument/2006/relationships" id="261" r:id="R01e82f4de9214b0a"/>
    <p:sldId xmlns:r="http://schemas.openxmlformats.org/officeDocument/2006/relationships" id="262" r:id="R4492592c8d9b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992232c47486d" /><Relationship Type="http://schemas.openxmlformats.org/officeDocument/2006/relationships/slide" Target="/ppt/slides/slide1.xml" Id="Re43aeacc5d6f4553" /><Relationship Type="http://schemas.openxmlformats.org/officeDocument/2006/relationships/slide" Target="/ppt/slides/slide2.xml" Id="R73e3854523634628" /><Relationship Type="http://schemas.openxmlformats.org/officeDocument/2006/relationships/slide" Target="/ppt/slides/slide3.xml" Id="R24047c1ef4674727" /><Relationship Type="http://schemas.openxmlformats.org/officeDocument/2006/relationships/slide" Target="/ppt/slides/slide4.xml" Id="R8d584a2c1af64199" /><Relationship Type="http://schemas.openxmlformats.org/officeDocument/2006/relationships/slide" Target="/ppt/slides/slide5.xml" Id="R2a8df25679eb4938" /><Relationship Type="http://schemas.openxmlformats.org/officeDocument/2006/relationships/slide" Target="/ppt/slides/slide6.xml" Id="R01e82f4de9214b0a" /><Relationship Type="http://schemas.openxmlformats.org/officeDocument/2006/relationships/slide" Target="/ppt/slides/slide7.xml" Id="R4492592c8d9b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999c6bde74e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2032f15924873" /><Relationship Type="http://schemas.openxmlformats.org/officeDocument/2006/relationships/theme" Target="/ppt/slideMasters/theme/theme1.xml" Id="R6cec9fc567674b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2032f159248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c7be1f1e74b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faeebdd3d44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0bed54b3d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b7ced6388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984eeed94e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db693488e4c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7a5e54b60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−4 161 347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5 494 757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6 017 264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THYGESEN HAGERUP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184A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GROUP AS</a:t>
            </a:r>
          </a:p>
        </p:txBody>
      </p:sp>
    </p:spTree>
  </p:cSld>
  <p:clrMapOvr>
    <a:masterClrMapping xmlns:a="http://schemas.openxmlformats.org/drawingml/2006/main"/>
  </p:clrMapOvr>
</p:sld>
</file>