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665e5c012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180d6b9104e25"/>
  </p:sldMasterIdLst>
  <p:sldIdLst>
    <p:sldId xmlns:r="http://schemas.openxmlformats.org/officeDocument/2006/relationships" id="256" r:id="Rb87d9d18a9bf4ea4"/>
    <p:sldId xmlns:r="http://schemas.openxmlformats.org/officeDocument/2006/relationships" id="257" r:id="R268be56c498a4211"/>
    <p:sldId xmlns:r="http://schemas.openxmlformats.org/officeDocument/2006/relationships" id="258" r:id="Rbe408a2164c84111"/>
    <p:sldId xmlns:r="http://schemas.openxmlformats.org/officeDocument/2006/relationships" id="259" r:id="Rbac8335e346744d0"/>
    <p:sldId xmlns:r="http://schemas.openxmlformats.org/officeDocument/2006/relationships" id="260" r:id="R14292f80c11b4a77"/>
    <p:sldId xmlns:r="http://schemas.openxmlformats.org/officeDocument/2006/relationships" id="261" r:id="Rf3dc4f042eef4f58"/>
    <p:sldId xmlns:r="http://schemas.openxmlformats.org/officeDocument/2006/relationships" id="262" r:id="R26c7f3d4bafa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180d6b9104e25" /><Relationship Type="http://schemas.openxmlformats.org/officeDocument/2006/relationships/slide" Target="/ppt/slides/slide1.xml" Id="Rb87d9d18a9bf4ea4" /><Relationship Type="http://schemas.openxmlformats.org/officeDocument/2006/relationships/slide" Target="/ppt/slides/slide2.xml" Id="R268be56c498a4211" /><Relationship Type="http://schemas.openxmlformats.org/officeDocument/2006/relationships/slide" Target="/ppt/slides/slide3.xml" Id="Rbe408a2164c84111" /><Relationship Type="http://schemas.openxmlformats.org/officeDocument/2006/relationships/slide" Target="/ppt/slides/slide4.xml" Id="Rbac8335e346744d0" /><Relationship Type="http://schemas.openxmlformats.org/officeDocument/2006/relationships/slide" Target="/ppt/slides/slide5.xml" Id="R14292f80c11b4a77" /><Relationship Type="http://schemas.openxmlformats.org/officeDocument/2006/relationships/slide" Target="/ppt/slides/slide6.xml" Id="Rf3dc4f042eef4f58" /><Relationship Type="http://schemas.openxmlformats.org/officeDocument/2006/relationships/slide" Target="/ppt/slides/slide7.xml" Id="R26c7f3d4bafa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af56c4ad8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a4f4e665d47b2" /><Relationship Type="http://schemas.openxmlformats.org/officeDocument/2006/relationships/theme" Target="/ppt/slideMasters/theme/theme1.xml" Id="Rd4ab1a0d9134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a4f4e665d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5a629320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9bc2f1c8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dc28e5c90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c597fb119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468fbeeb5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01044312a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a364057cf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PALMBERG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PALMBERG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