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164269bee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224c555d643ca"/>
  </p:sldMasterIdLst>
  <p:sldIdLst>
    <p:sldId xmlns:r="http://schemas.openxmlformats.org/officeDocument/2006/relationships" id="256" r:id="Rdd9e751d560c4697"/>
    <p:sldId xmlns:r="http://schemas.openxmlformats.org/officeDocument/2006/relationships" id="257" r:id="Rf7da59065da74f75"/>
    <p:sldId xmlns:r="http://schemas.openxmlformats.org/officeDocument/2006/relationships" id="258" r:id="R3c3ed91b5635458b"/>
    <p:sldId xmlns:r="http://schemas.openxmlformats.org/officeDocument/2006/relationships" id="259" r:id="R9918c13c100a4301"/>
    <p:sldId xmlns:r="http://schemas.openxmlformats.org/officeDocument/2006/relationships" id="260" r:id="R75cc80609f0d4285"/>
    <p:sldId xmlns:r="http://schemas.openxmlformats.org/officeDocument/2006/relationships" id="261" r:id="R1a6e88949fd44e4b"/>
    <p:sldId xmlns:r="http://schemas.openxmlformats.org/officeDocument/2006/relationships" id="262" r:id="R4b904b2e370d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224c555d643ca" /><Relationship Type="http://schemas.openxmlformats.org/officeDocument/2006/relationships/slide" Target="/ppt/slides/slide1.xml" Id="Rdd9e751d560c4697" /><Relationship Type="http://schemas.openxmlformats.org/officeDocument/2006/relationships/slide" Target="/ppt/slides/slide2.xml" Id="Rf7da59065da74f75" /><Relationship Type="http://schemas.openxmlformats.org/officeDocument/2006/relationships/slide" Target="/ppt/slides/slide3.xml" Id="R3c3ed91b5635458b" /><Relationship Type="http://schemas.openxmlformats.org/officeDocument/2006/relationships/slide" Target="/ppt/slides/slide4.xml" Id="R9918c13c100a4301" /><Relationship Type="http://schemas.openxmlformats.org/officeDocument/2006/relationships/slide" Target="/ppt/slides/slide5.xml" Id="R75cc80609f0d4285" /><Relationship Type="http://schemas.openxmlformats.org/officeDocument/2006/relationships/slide" Target="/ppt/slides/slide6.xml" Id="R1a6e88949fd44e4b" /><Relationship Type="http://schemas.openxmlformats.org/officeDocument/2006/relationships/slide" Target="/ppt/slides/slide7.xml" Id="R4b904b2e370d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707373f0b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fb6abbeb41fd" /><Relationship Type="http://schemas.openxmlformats.org/officeDocument/2006/relationships/theme" Target="/ppt/slideMasters/theme/theme1.xml" Id="R23f1174fde6a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6fb6abbeb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b21502b4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4466326b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47265216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b91d8581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d9ebe3cf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a7cc43815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9e00ef71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OTTO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