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ce64e82968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2607d98bf44e9"/>
  </p:sldMasterIdLst>
  <p:sldIdLst>
    <p:sldId xmlns:r="http://schemas.openxmlformats.org/officeDocument/2006/relationships" id="256" r:id="R5061995af1154855"/>
    <p:sldId xmlns:r="http://schemas.openxmlformats.org/officeDocument/2006/relationships" id="257" r:id="R36e9387f00d84747"/>
    <p:sldId xmlns:r="http://schemas.openxmlformats.org/officeDocument/2006/relationships" id="258" r:id="R7c60a52b77af40e8"/>
    <p:sldId xmlns:r="http://schemas.openxmlformats.org/officeDocument/2006/relationships" id="259" r:id="R7c33d56521804ac1"/>
    <p:sldId xmlns:r="http://schemas.openxmlformats.org/officeDocument/2006/relationships" id="260" r:id="R8ba5c8b179f64548"/>
    <p:sldId xmlns:r="http://schemas.openxmlformats.org/officeDocument/2006/relationships" id="261" r:id="R72589a52568a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2607d98bf44e9" /><Relationship Type="http://schemas.openxmlformats.org/officeDocument/2006/relationships/slide" Target="/ppt/slides/slide1.xml" Id="R5061995af1154855" /><Relationship Type="http://schemas.openxmlformats.org/officeDocument/2006/relationships/slide" Target="/ppt/slides/slide2.xml" Id="R36e9387f00d84747" /><Relationship Type="http://schemas.openxmlformats.org/officeDocument/2006/relationships/slide" Target="/ppt/slides/slide3.xml" Id="R7c60a52b77af40e8" /><Relationship Type="http://schemas.openxmlformats.org/officeDocument/2006/relationships/slide" Target="/ppt/slides/slide4.xml" Id="R7c33d56521804ac1" /><Relationship Type="http://schemas.openxmlformats.org/officeDocument/2006/relationships/slide" Target="/ppt/slides/slide5.xml" Id="R8ba5c8b179f64548" /><Relationship Type="http://schemas.openxmlformats.org/officeDocument/2006/relationships/slide" Target="/ppt/slides/slide6.xml" Id="R72589a52568a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ae33a3306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884fd743e4be7" /><Relationship Type="http://schemas.openxmlformats.org/officeDocument/2006/relationships/theme" Target="/ppt/slideMasters/theme/theme1.xml" Id="R8552a4d5118047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7884fd743e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931421bf447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c207dd8404d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583c017574c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892471c824d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694b1563c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948685f8a4d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989 028 871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EMSI AS</a:t>
            </a:r>
          </a:p>
        </p:txBody>
      </p:sp>
    </p:spTree>
  </p:cSld>
  <p:clrMapOvr>
    <a:masterClrMapping xmlns:a="http://schemas.openxmlformats.org/drawingml/2006/main"/>
  </p:clrMapOvr>
</p:sld>
</file>