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17269be9dd4a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2a2e1fcc36495f"/>
  </p:sldMasterIdLst>
  <p:sldIdLst>
    <p:sldId xmlns:r="http://schemas.openxmlformats.org/officeDocument/2006/relationships" id="256" r:id="Rdb401011f9e848d6"/>
    <p:sldId xmlns:r="http://schemas.openxmlformats.org/officeDocument/2006/relationships" id="257" r:id="R65edc809d47140b2"/>
    <p:sldId xmlns:r="http://schemas.openxmlformats.org/officeDocument/2006/relationships" id="258" r:id="Re05bffbc586047db"/>
    <p:sldId xmlns:r="http://schemas.openxmlformats.org/officeDocument/2006/relationships" id="259" r:id="Rd2fa10678e794885"/>
    <p:sldId xmlns:r="http://schemas.openxmlformats.org/officeDocument/2006/relationships" id="260" r:id="Rdc43d4d07d154ef0"/>
    <p:sldId xmlns:r="http://schemas.openxmlformats.org/officeDocument/2006/relationships" id="261" r:id="R94baf31608cc4c5f"/>
    <p:sldId xmlns:r="http://schemas.openxmlformats.org/officeDocument/2006/relationships" id="262" r:id="R6d2f227567f14d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2a2e1fcc36495f" /><Relationship Type="http://schemas.openxmlformats.org/officeDocument/2006/relationships/slide" Target="/ppt/slides/slide1.xml" Id="Rdb401011f9e848d6" /><Relationship Type="http://schemas.openxmlformats.org/officeDocument/2006/relationships/slide" Target="/ppt/slides/slide2.xml" Id="R65edc809d47140b2" /><Relationship Type="http://schemas.openxmlformats.org/officeDocument/2006/relationships/slide" Target="/ppt/slides/slide3.xml" Id="Re05bffbc586047db" /><Relationship Type="http://schemas.openxmlformats.org/officeDocument/2006/relationships/slide" Target="/ppt/slides/slide4.xml" Id="Rd2fa10678e794885" /><Relationship Type="http://schemas.openxmlformats.org/officeDocument/2006/relationships/slide" Target="/ppt/slides/slide5.xml" Id="Rdc43d4d07d154ef0" /><Relationship Type="http://schemas.openxmlformats.org/officeDocument/2006/relationships/slide" Target="/ppt/slides/slide6.xml" Id="R94baf31608cc4c5f" /><Relationship Type="http://schemas.openxmlformats.org/officeDocument/2006/relationships/slide" Target="/ppt/slides/slide7.xml" Id="R6d2f227567f14d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2eeb55590c45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f1a9f546e470e" /><Relationship Type="http://schemas.openxmlformats.org/officeDocument/2006/relationships/theme" Target="/ppt/slideMasters/theme/theme1.xml" Id="Rd0497aeb122445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6f1a9f546e47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b97205c4d41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25949cf6e4e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247e2579543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67a58d14549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4acf88b3245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d6c28567b44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ce075a56349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 HOLDING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1 400 145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6 349 749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6 358 910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ECKHOLDT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Borgemarka 114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3711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50 19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989 027 751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 HOLDING AS</a:t>
            </a:r>
          </a:p>
        </p:txBody>
      </p:sp>
    </p:spTree>
  </p:cSld>
  <p:clrMapOvr>
    <a:masterClrMapping xmlns:a="http://schemas.openxmlformats.org/drawingml/2006/main"/>
  </p:clrMapOvr>
</p:sld>
</file>