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0846eeb6a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aa5c3e2f5451b"/>
  </p:sldMasterIdLst>
  <p:sldIdLst>
    <p:sldId xmlns:r="http://schemas.openxmlformats.org/officeDocument/2006/relationships" id="256" r:id="R8b3674a799aa442d"/>
    <p:sldId xmlns:r="http://schemas.openxmlformats.org/officeDocument/2006/relationships" id="257" r:id="R9c64917c377f4f7c"/>
    <p:sldId xmlns:r="http://schemas.openxmlformats.org/officeDocument/2006/relationships" id="258" r:id="Rd9dfd9dd020d4199"/>
    <p:sldId xmlns:r="http://schemas.openxmlformats.org/officeDocument/2006/relationships" id="259" r:id="Rf15c8cc292744d0c"/>
    <p:sldId xmlns:r="http://schemas.openxmlformats.org/officeDocument/2006/relationships" id="260" r:id="Rdc092dc6c92f458b"/>
    <p:sldId xmlns:r="http://schemas.openxmlformats.org/officeDocument/2006/relationships" id="261" r:id="R68e76a0e9bbd4baa"/>
    <p:sldId xmlns:r="http://schemas.openxmlformats.org/officeDocument/2006/relationships" id="262" r:id="R5572c4fca3f8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aa5c3e2f5451b" /><Relationship Type="http://schemas.openxmlformats.org/officeDocument/2006/relationships/slide" Target="/ppt/slides/slide1.xml" Id="R8b3674a799aa442d" /><Relationship Type="http://schemas.openxmlformats.org/officeDocument/2006/relationships/slide" Target="/ppt/slides/slide2.xml" Id="R9c64917c377f4f7c" /><Relationship Type="http://schemas.openxmlformats.org/officeDocument/2006/relationships/slide" Target="/ppt/slides/slide3.xml" Id="Rd9dfd9dd020d4199" /><Relationship Type="http://schemas.openxmlformats.org/officeDocument/2006/relationships/slide" Target="/ppt/slides/slide4.xml" Id="Rf15c8cc292744d0c" /><Relationship Type="http://schemas.openxmlformats.org/officeDocument/2006/relationships/slide" Target="/ppt/slides/slide5.xml" Id="Rdc092dc6c92f458b" /><Relationship Type="http://schemas.openxmlformats.org/officeDocument/2006/relationships/slide" Target="/ppt/slides/slide6.xml" Id="R68e76a0e9bbd4baa" /><Relationship Type="http://schemas.openxmlformats.org/officeDocument/2006/relationships/slide" Target="/ppt/slides/slide7.xml" Id="R5572c4fca3f8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b0102e8e9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0d261f46b449c" /><Relationship Type="http://schemas.openxmlformats.org/officeDocument/2006/relationships/theme" Target="/ppt/slideMasters/theme/theme1.xml" Id="R3e9d438ccfdf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0d261f46b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c11d86c19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abd3fedb3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a3be75d4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e65885315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1f790446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fd0ae8c5649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8f933e06b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