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253affbe3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ff18eab344e31"/>
  </p:sldMasterIdLst>
  <p:sldIdLst>
    <p:sldId xmlns:r="http://schemas.openxmlformats.org/officeDocument/2006/relationships" id="256" r:id="R4ee70fb049724e29"/>
    <p:sldId xmlns:r="http://schemas.openxmlformats.org/officeDocument/2006/relationships" id="257" r:id="R44272bddb6ec4e57"/>
    <p:sldId xmlns:r="http://schemas.openxmlformats.org/officeDocument/2006/relationships" id="258" r:id="R7db74df994f54b9a"/>
    <p:sldId xmlns:r="http://schemas.openxmlformats.org/officeDocument/2006/relationships" id="259" r:id="Rfbe96d6440fd484e"/>
    <p:sldId xmlns:r="http://schemas.openxmlformats.org/officeDocument/2006/relationships" id="260" r:id="Rc21d623cd3cb4c76"/>
    <p:sldId xmlns:r="http://schemas.openxmlformats.org/officeDocument/2006/relationships" id="261" r:id="Rfc3d0adb88cb4280"/>
    <p:sldId xmlns:r="http://schemas.openxmlformats.org/officeDocument/2006/relationships" id="262" r:id="R8a5df7617820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ff18eab344e31" /><Relationship Type="http://schemas.openxmlformats.org/officeDocument/2006/relationships/slide" Target="/ppt/slides/slide1.xml" Id="R4ee70fb049724e29" /><Relationship Type="http://schemas.openxmlformats.org/officeDocument/2006/relationships/slide" Target="/ppt/slides/slide2.xml" Id="R44272bddb6ec4e57" /><Relationship Type="http://schemas.openxmlformats.org/officeDocument/2006/relationships/slide" Target="/ppt/slides/slide3.xml" Id="R7db74df994f54b9a" /><Relationship Type="http://schemas.openxmlformats.org/officeDocument/2006/relationships/slide" Target="/ppt/slides/slide4.xml" Id="Rfbe96d6440fd484e" /><Relationship Type="http://schemas.openxmlformats.org/officeDocument/2006/relationships/slide" Target="/ppt/slides/slide5.xml" Id="Rc21d623cd3cb4c76" /><Relationship Type="http://schemas.openxmlformats.org/officeDocument/2006/relationships/slide" Target="/ppt/slides/slide6.xml" Id="Rfc3d0adb88cb4280" /><Relationship Type="http://schemas.openxmlformats.org/officeDocument/2006/relationships/slide" Target="/ppt/slides/slide7.xml" Id="R8a5df7617820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3a75952da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86af9624a4dcc" /><Relationship Type="http://schemas.openxmlformats.org/officeDocument/2006/relationships/theme" Target="/ppt/slideMasters/theme/theme1.xml" Id="Rdd392fc123d9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86af9624a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a81019623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4f305ab6c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6f08edeec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4719b2059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b62f6a5b9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2d4f494fc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e2f80a7bc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92 849 695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96 614 175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GRAVDAL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