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2a165bf6a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c0b35987f433a"/>
  </p:sldMasterIdLst>
  <p:sldIdLst>
    <p:sldId xmlns:r="http://schemas.openxmlformats.org/officeDocument/2006/relationships" id="256" r:id="R318964c81e444652"/>
    <p:sldId xmlns:r="http://schemas.openxmlformats.org/officeDocument/2006/relationships" id="257" r:id="R4b1d4ba054c04ae7"/>
    <p:sldId xmlns:r="http://schemas.openxmlformats.org/officeDocument/2006/relationships" id="258" r:id="R9838c5ff80b947a9"/>
    <p:sldId xmlns:r="http://schemas.openxmlformats.org/officeDocument/2006/relationships" id="259" r:id="Re27b26e6c50a4bfd"/>
    <p:sldId xmlns:r="http://schemas.openxmlformats.org/officeDocument/2006/relationships" id="260" r:id="Rb6799fbc440b4b53"/>
    <p:sldId xmlns:r="http://schemas.openxmlformats.org/officeDocument/2006/relationships" id="261" r:id="Re840c212d42544ba"/>
    <p:sldId xmlns:r="http://schemas.openxmlformats.org/officeDocument/2006/relationships" id="262" r:id="Rafbaac5296aa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c0b35987f433a" /><Relationship Type="http://schemas.openxmlformats.org/officeDocument/2006/relationships/slide" Target="/ppt/slides/slide1.xml" Id="R318964c81e444652" /><Relationship Type="http://schemas.openxmlformats.org/officeDocument/2006/relationships/slide" Target="/ppt/slides/slide2.xml" Id="R4b1d4ba054c04ae7" /><Relationship Type="http://schemas.openxmlformats.org/officeDocument/2006/relationships/slide" Target="/ppt/slides/slide3.xml" Id="R9838c5ff80b947a9" /><Relationship Type="http://schemas.openxmlformats.org/officeDocument/2006/relationships/slide" Target="/ppt/slides/slide4.xml" Id="Re27b26e6c50a4bfd" /><Relationship Type="http://schemas.openxmlformats.org/officeDocument/2006/relationships/slide" Target="/ppt/slides/slide5.xml" Id="Rb6799fbc440b4b53" /><Relationship Type="http://schemas.openxmlformats.org/officeDocument/2006/relationships/slide" Target="/ppt/slides/slide6.xml" Id="Re840c212d42544ba" /><Relationship Type="http://schemas.openxmlformats.org/officeDocument/2006/relationships/slide" Target="/ppt/slides/slide7.xml" Id="Rafbaac5296aa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061722e34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631271e9f40e6" /><Relationship Type="http://schemas.openxmlformats.org/officeDocument/2006/relationships/theme" Target="/ppt/slideMasters/theme/theme1.xml" Id="R64ee1c6cc7f7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631271e9f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911cece15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0d8bd0b9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8876e148e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00dc68da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bf3a73cf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8350bf54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fe610068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TRONRUD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20 363 598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226 460 299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268 078 913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TRONRUD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Arnemannsveien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10 10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989 025 805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AS</a:t>
            </a:r>
          </a:p>
        </p:txBody>
      </p:sp>
    </p:spTree>
  </p:cSld>
  <p:clrMapOvr>
    <a:masterClrMapping xmlns:a="http://schemas.openxmlformats.org/drawingml/2006/main"/>
  </p:clrMapOvr>
</p:sld>
</file>