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22f39abce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0258487604d49"/>
  </p:sldMasterIdLst>
  <p:sldIdLst>
    <p:sldId xmlns:r="http://schemas.openxmlformats.org/officeDocument/2006/relationships" id="256" r:id="R104f47b8d3f04349"/>
    <p:sldId xmlns:r="http://schemas.openxmlformats.org/officeDocument/2006/relationships" id="257" r:id="R15aa9cf74d964a65"/>
    <p:sldId xmlns:r="http://schemas.openxmlformats.org/officeDocument/2006/relationships" id="258" r:id="Re34d6de9d2544cf5"/>
    <p:sldId xmlns:r="http://schemas.openxmlformats.org/officeDocument/2006/relationships" id="259" r:id="Ra9807f2e96834ca4"/>
    <p:sldId xmlns:r="http://schemas.openxmlformats.org/officeDocument/2006/relationships" id="260" r:id="Rf18ded52a309410a"/>
    <p:sldId xmlns:r="http://schemas.openxmlformats.org/officeDocument/2006/relationships" id="261" r:id="R69e244132af54eba"/>
    <p:sldId xmlns:r="http://schemas.openxmlformats.org/officeDocument/2006/relationships" id="262" r:id="Rab55c411354a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0258487604d49" /><Relationship Type="http://schemas.openxmlformats.org/officeDocument/2006/relationships/slide" Target="/ppt/slides/slide1.xml" Id="R104f47b8d3f04349" /><Relationship Type="http://schemas.openxmlformats.org/officeDocument/2006/relationships/slide" Target="/ppt/slides/slide2.xml" Id="R15aa9cf74d964a65" /><Relationship Type="http://schemas.openxmlformats.org/officeDocument/2006/relationships/slide" Target="/ppt/slides/slide3.xml" Id="Re34d6de9d2544cf5" /><Relationship Type="http://schemas.openxmlformats.org/officeDocument/2006/relationships/slide" Target="/ppt/slides/slide4.xml" Id="Ra9807f2e96834ca4" /><Relationship Type="http://schemas.openxmlformats.org/officeDocument/2006/relationships/slide" Target="/ppt/slides/slide5.xml" Id="Rf18ded52a309410a" /><Relationship Type="http://schemas.openxmlformats.org/officeDocument/2006/relationships/slide" Target="/ppt/slides/slide6.xml" Id="R69e244132af54eba" /><Relationship Type="http://schemas.openxmlformats.org/officeDocument/2006/relationships/slide" Target="/ppt/slides/slide7.xml" Id="Rab55c411354a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2c7b65560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c8b04f8ec4ced" /><Relationship Type="http://schemas.openxmlformats.org/officeDocument/2006/relationships/theme" Target="/ppt/slideMasters/theme/theme1.xml" Id="Rd8aaa6fbe3d2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c8b04f8ec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c897df43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9798a51f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3b05597e0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12ae57ccd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2f8f8ac0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412ab3507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189f7f686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VALAKER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