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643e2983ca4e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75764e91284bcf"/>
  </p:sldMasterIdLst>
  <p:sldIdLst>
    <p:sldId xmlns:r="http://schemas.openxmlformats.org/officeDocument/2006/relationships" id="256" r:id="Rf0ac9ffaab3148f0"/>
    <p:sldId xmlns:r="http://schemas.openxmlformats.org/officeDocument/2006/relationships" id="257" r:id="R175781f410614006"/>
    <p:sldId xmlns:r="http://schemas.openxmlformats.org/officeDocument/2006/relationships" id="258" r:id="Re843cb1541184b3d"/>
    <p:sldId xmlns:r="http://schemas.openxmlformats.org/officeDocument/2006/relationships" id="259" r:id="Rea654eac075c4997"/>
    <p:sldId xmlns:r="http://schemas.openxmlformats.org/officeDocument/2006/relationships" id="260" r:id="R3a7e5776d784490d"/>
    <p:sldId xmlns:r="http://schemas.openxmlformats.org/officeDocument/2006/relationships" id="261" r:id="Ra96a541095694b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75764e91284bcf" /><Relationship Type="http://schemas.openxmlformats.org/officeDocument/2006/relationships/slide" Target="/ppt/slides/slide1.xml" Id="Rf0ac9ffaab3148f0" /><Relationship Type="http://schemas.openxmlformats.org/officeDocument/2006/relationships/slide" Target="/ppt/slides/slide2.xml" Id="R175781f410614006" /><Relationship Type="http://schemas.openxmlformats.org/officeDocument/2006/relationships/slide" Target="/ppt/slides/slide3.xml" Id="Re843cb1541184b3d" /><Relationship Type="http://schemas.openxmlformats.org/officeDocument/2006/relationships/slide" Target="/ppt/slides/slide4.xml" Id="Rea654eac075c4997" /><Relationship Type="http://schemas.openxmlformats.org/officeDocument/2006/relationships/slide" Target="/ppt/slides/slide5.xml" Id="R3a7e5776d784490d" /><Relationship Type="http://schemas.openxmlformats.org/officeDocument/2006/relationships/slide" Target="/ppt/slides/slide6.xml" Id="Ra96a541095694b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5f24d9478946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a7eb6ed2f4b45" /><Relationship Type="http://schemas.openxmlformats.org/officeDocument/2006/relationships/theme" Target="/ppt/slideMasters/theme/theme1.xml" Id="R4c1a645232bb4a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4a7eb6ed2f4b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c6c5182ea40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99712b71e46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16dc26e1246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7c46c80a54d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d62d9f5ee43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20c50d75a48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Hafstadvegen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989 023 705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