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1d95ae6de24d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858dc9682b4a3e"/>
  </p:sldMasterIdLst>
  <p:sldIdLst>
    <p:sldId xmlns:r="http://schemas.openxmlformats.org/officeDocument/2006/relationships" id="256" r:id="R97858fec434c475f"/>
    <p:sldId xmlns:r="http://schemas.openxmlformats.org/officeDocument/2006/relationships" id="257" r:id="Reb65eb37370c437a"/>
    <p:sldId xmlns:r="http://schemas.openxmlformats.org/officeDocument/2006/relationships" id="258" r:id="Read548e53e234b02"/>
    <p:sldId xmlns:r="http://schemas.openxmlformats.org/officeDocument/2006/relationships" id="259" r:id="Rdfa4fddd08c0480c"/>
    <p:sldId xmlns:r="http://schemas.openxmlformats.org/officeDocument/2006/relationships" id="260" r:id="R83091581d6df4ff7"/>
    <p:sldId xmlns:r="http://schemas.openxmlformats.org/officeDocument/2006/relationships" id="261" r:id="R17518441460d4363"/>
    <p:sldId xmlns:r="http://schemas.openxmlformats.org/officeDocument/2006/relationships" id="262" r:id="R494b3580d39d41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858dc9682b4a3e" /><Relationship Type="http://schemas.openxmlformats.org/officeDocument/2006/relationships/slide" Target="/ppt/slides/slide1.xml" Id="R97858fec434c475f" /><Relationship Type="http://schemas.openxmlformats.org/officeDocument/2006/relationships/slide" Target="/ppt/slides/slide2.xml" Id="Reb65eb37370c437a" /><Relationship Type="http://schemas.openxmlformats.org/officeDocument/2006/relationships/slide" Target="/ppt/slides/slide3.xml" Id="Read548e53e234b02" /><Relationship Type="http://schemas.openxmlformats.org/officeDocument/2006/relationships/slide" Target="/ppt/slides/slide4.xml" Id="Rdfa4fddd08c0480c" /><Relationship Type="http://schemas.openxmlformats.org/officeDocument/2006/relationships/slide" Target="/ppt/slides/slide5.xml" Id="R83091581d6df4ff7" /><Relationship Type="http://schemas.openxmlformats.org/officeDocument/2006/relationships/slide" Target="/ppt/slides/slide6.xml" Id="R17518441460d4363" /><Relationship Type="http://schemas.openxmlformats.org/officeDocument/2006/relationships/slide" Target="/ppt/slides/slide7.xml" Id="R494b3580d39d41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66813e48b546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278f20bc04b6c" /><Relationship Type="http://schemas.openxmlformats.org/officeDocument/2006/relationships/theme" Target="/ppt/slideMasters/theme/theme1.xml" Id="R3e5f0d2757004a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8278f20bc04b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06286ea9f47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19f52ed6045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7a5819d8748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9975077d846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486af95214a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bbf4d153d47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593da191b4c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SJØEINAR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SJØEINAR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SJØEINAR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SJØEINAR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SJØEINAR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SJØEINAR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30 039 096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30 211 301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SJØEINAR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CASPERSEN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SJØEINAR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Vollgate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989 022 385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SJØEINAR AS</a:t>
            </a:r>
          </a:p>
        </p:txBody>
      </p:sp>
    </p:spTree>
  </p:cSld>
  <p:clrMapOvr>
    <a:masterClrMapping xmlns:a="http://schemas.openxmlformats.org/drawingml/2006/main"/>
  </p:clrMapOvr>
</p:sld>
</file>