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2862cba3e948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6d6808d45d41ca"/>
  </p:sldMasterIdLst>
  <p:sldIdLst>
    <p:sldId xmlns:r="http://schemas.openxmlformats.org/officeDocument/2006/relationships" id="256" r:id="Rd5e5772c12ff4941"/>
    <p:sldId xmlns:r="http://schemas.openxmlformats.org/officeDocument/2006/relationships" id="257" r:id="R80a533a2a56e4b3a"/>
    <p:sldId xmlns:r="http://schemas.openxmlformats.org/officeDocument/2006/relationships" id="258" r:id="Rc5b2a66b6aea4d0f"/>
    <p:sldId xmlns:r="http://schemas.openxmlformats.org/officeDocument/2006/relationships" id="259" r:id="Rd21d57ea575f4d78"/>
    <p:sldId xmlns:r="http://schemas.openxmlformats.org/officeDocument/2006/relationships" id="260" r:id="R1981e1e2d33d46d0"/>
    <p:sldId xmlns:r="http://schemas.openxmlformats.org/officeDocument/2006/relationships" id="261" r:id="R99528f2a3891431d"/>
    <p:sldId xmlns:r="http://schemas.openxmlformats.org/officeDocument/2006/relationships" id="262" r:id="R4cff815573804a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d6808d45d41ca" /><Relationship Type="http://schemas.openxmlformats.org/officeDocument/2006/relationships/slide" Target="/ppt/slides/slide1.xml" Id="Rd5e5772c12ff4941" /><Relationship Type="http://schemas.openxmlformats.org/officeDocument/2006/relationships/slide" Target="/ppt/slides/slide2.xml" Id="R80a533a2a56e4b3a" /><Relationship Type="http://schemas.openxmlformats.org/officeDocument/2006/relationships/slide" Target="/ppt/slides/slide3.xml" Id="Rc5b2a66b6aea4d0f" /><Relationship Type="http://schemas.openxmlformats.org/officeDocument/2006/relationships/slide" Target="/ppt/slides/slide4.xml" Id="Rd21d57ea575f4d78" /><Relationship Type="http://schemas.openxmlformats.org/officeDocument/2006/relationships/slide" Target="/ppt/slides/slide5.xml" Id="R1981e1e2d33d46d0" /><Relationship Type="http://schemas.openxmlformats.org/officeDocument/2006/relationships/slide" Target="/ppt/slides/slide6.xml" Id="R99528f2a3891431d" /><Relationship Type="http://schemas.openxmlformats.org/officeDocument/2006/relationships/slide" Target="/ppt/slides/slide7.xml" Id="R4cff815573804a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c5d9dec5b44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ccc72c6704cd1" /><Relationship Type="http://schemas.openxmlformats.org/officeDocument/2006/relationships/theme" Target="/ppt/slideMasters/theme/theme1.xml" Id="R8637fcdb6d974a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8ccc72c6704c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fe483efd445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957bd3d6a47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ddb7a386949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78ddab7a945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6d7952f2947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a7889c5044e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afebe754844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SJØELINE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21 454 040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ELINE CASPERSEN GRIMSMO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