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8994edf88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8f8876b692415a"/>
  </p:sldMasterIdLst>
  <p:sldIdLst>
    <p:sldId xmlns:r="http://schemas.openxmlformats.org/officeDocument/2006/relationships" id="256" r:id="Rf7da57721811492b"/>
    <p:sldId xmlns:r="http://schemas.openxmlformats.org/officeDocument/2006/relationships" id="257" r:id="Rff5f0d34fcf84e14"/>
    <p:sldId xmlns:r="http://schemas.openxmlformats.org/officeDocument/2006/relationships" id="258" r:id="Ref7efb3cb6104b72"/>
    <p:sldId xmlns:r="http://schemas.openxmlformats.org/officeDocument/2006/relationships" id="259" r:id="Rc298ec2aca7f429a"/>
    <p:sldId xmlns:r="http://schemas.openxmlformats.org/officeDocument/2006/relationships" id="260" r:id="R14566f2af02342eb"/>
    <p:sldId xmlns:r="http://schemas.openxmlformats.org/officeDocument/2006/relationships" id="261" r:id="R1b4d59d1e7b545bf"/>
    <p:sldId xmlns:r="http://schemas.openxmlformats.org/officeDocument/2006/relationships" id="262" r:id="Rbc33b44259aa42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f8876b692415a" /><Relationship Type="http://schemas.openxmlformats.org/officeDocument/2006/relationships/slide" Target="/ppt/slides/slide1.xml" Id="Rf7da57721811492b" /><Relationship Type="http://schemas.openxmlformats.org/officeDocument/2006/relationships/slide" Target="/ppt/slides/slide2.xml" Id="Rff5f0d34fcf84e14" /><Relationship Type="http://schemas.openxmlformats.org/officeDocument/2006/relationships/slide" Target="/ppt/slides/slide3.xml" Id="Ref7efb3cb6104b72" /><Relationship Type="http://schemas.openxmlformats.org/officeDocument/2006/relationships/slide" Target="/ppt/slides/slide4.xml" Id="Rc298ec2aca7f429a" /><Relationship Type="http://schemas.openxmlformats.org/officeDocument/2006/relationships/slide" Target="/ppt/slides/slide5.xml" Id="R14566f2af02342eb" /><Relationship Type="http://schemas.openxmlformats.org/officeDocument/2006/relationships/slide" Target="/ppt/slides/slide6.xml" Id="R1b4d59d1e7b545bf" /><Relationship Type="http://schemas.openxmlformats.org/officeDocument/2006/relationships/slide" Target="/ppt/slides/slide7.xml" Id="Rbc33b44259aa42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d4ad20cc3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f2037749449d3" /><Relationship Type="http://schemas.openxmlformats.org/officeDocument/2006/relationships/theme" Target="/ppt/slideMasters/theme/theme1.xml" Id="R618bb10213ef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f20377494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cd47b1b3347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e0428addd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0e8ffe3064f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6538a4f86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d3b5b29b148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f2a6b5a9240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efe97029e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CASPERSEN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