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624d7c064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d970c4cd74544"/>
  </p:sldMasterIdLst>
  <p:sldIdLst>
    <p:sldId xmlns:r="http://schemas.openxmlformats.org/officeDocument/2006/relationships" id="256" r:id="R48ee0034dda247b1"/>
    <p:sldId xmlns:r="http://schemas.openxmlformats.org/officeDocument/2006/relationships" id="257" r:id="Ree6de35eb60a412b"/>
    <p:sldId xmlns:r="http://schemas.openxmlformats.org/officeDocument/2006/relationships" id="258" r:id="R4d375ef32586443b"/>
    <p:sldId xmlns:r="http://schemas.openxmlformats.org/officeDocument/2006/relationships" id="259" r:id="R963c4b2fa0d94b80"/>
    <p:sldId xmlns:r="http://schemas.openxmlformats.org/officeDocument/2006/relationships" id="260" r:id="R9280690bc0e543c6"/>
    <p:sldId xmlns:r="http://schemas.openxmlformats.org/officeDocument/2006/relationships" id="261" r:id="Rcf27103ce7b4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d970c4cd74544" /><Relationship Type="http://schemas.openxmlformats.org/officeDocument/2006/relationships/slide" Target="/ppt/slides/slide1.xml" Id="R48ee0034dda247b1" /><Relationship Type="http://schemas.openxmlformats.org/officeDocument/2006/relationships/slide" Target="/ppt/slides/slide2.xml" Id="Ree6de35eb60a412b" /><Relationship Type="http://schemas.openxmlformats.org/officeDocument/2006/relationships/slide" Target="/ppt/slides/slide3.xml" Id="R4d375ef32586443b" /><Relationship Type="http://schemas.openxmlformats.org/officeDocument/2006/relationships/slide" Target="/ppt/slides/slide4.xml" Id="R963c4b2fa0d94b80" /><Relationship Type="http://schemas.openxmlformats.org/officeDocument/2006/relationships/slide" Target="/ppt/slides/slide5.xml" Id="R9280690bc0e543c6" /><Relationship Type="http://schemas.openxmlformats.org/officeDocument/2006/relationships/slide" Target="/ppt/slides/slide6.xml" Id="Rcf27103ce7b4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f2587d90e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11581a6d4d2f" /><Relationship Type="http://schemas.openxmlformats.org/officeDocument/2006/relationships/theme" Target="/ppt/slideMasters/theme/theme1.xml" Id="R643897d59653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f11581a6d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3c113b07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b141942b4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672e0f9f6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5dfa17c5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7aa26a20a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1259ef26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