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0588263311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ff4cd8927e47e7"/>
  </p:sldMasterIdLst>
  <p:sldIdLst>
    <p:sldId xmlns:r="http://schemas.openxmlformats.org/officeDocument/2006/relationships" id="256" r:id="Rb740be48b35043d5"/>
    <p:sldId xmlns:r="http://schemas.openxmlformats.org/officeDocument/2006/relationships" id="257" r:id="Rdf1ce47ee95640b6"/>
    <p:sldId xmlns:r="http://schemas.openxmlformats.org/officeDocument/2006/relationships" id="258" r:id="R79a8fa5f03914177"/>
    <p:sldId xmlns:r="http://schemas.openxmlformats.org/officeDocument/2006/relationships" id="259" r:id="Red00293829e54811"/>
    <p:sldId xmlns:r="http://schemas.openxmlformats.org/officeDocument/2006/relationships" id="260" r:id="R19ff9ca989dc4f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f4cd8927e47e7" /><Relationship Type="http://schemas.openxmlformats.org/officeDocument/2006/relationships/slide" Target="/ppt/slides/slide1.xml" Id="Rb740be48b35043d5" /><Relationship Type="http://schemas.openxmlformats.org/officeDocument/2006/relationships/slide" Target="/ppt/slides/slide2.xml" Id="Rdf1ce47ee95640b6" /><Relationship Type="http://schemas.openxmlformats.org/officeDocument/2006/relationships/slide" Target="/ppt/slides/slide3.xml" Id="R79a8fa5f03914177" /><Relationship Type="http://schemas.openxmlformats.org/officeDocument/2006/relationships/slide" Target="/ppt/slides/slide4.xml" Id="Red00293829e54811" /><Relationship Type="http://schemas.openxmlformats.org/officeDocument/2006/relationships/slide" Target="/ppt/slides/slide5.xml" Id="R19ff9ca989dc4f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fd03a1bf74f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461fe4f724c51" /><Relationship Type="http://schemas.openxmlformats.org/officeDocument/2006/relationships/theme" Target="/ppt/slideMasters/theme/theme1.xml" Id="Rd7ee261e509649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461fe4f724c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cb717a9f84d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a89484aee4a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6382872b741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e35d7a02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eee68b00c40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RUUD OG RUUD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OG RUUD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