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533848248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19df3671f446b"/>
  </p:sldMasterIdLst>
  <p:sldIdLst>
    <p:sldId xmlns:r="http://schemas.openxmlformats.org/officeDocument/2006/relationships" id="256" r:id="Rdb530e39a1f945c6"/>
    <p:sldId xmlns:r="http://schemas.openxmlformats.org/officeDocument/2006/relationships" id="257" r:id="R750b059ca6f04263"/>
    <p:sldId xmlns:r="http://schemas.openxmlformats.org/officeDocument/2006/relationships" id="258" r:id="R1c8eaeb0d6df44ff"/>
    <p:sldId xmlns:r="http://schemas.openxmlformats.org/officeDocument/2006/relationships" id="259" r:id="Rf6dc1474823f402e"/>
    <p:sldId xmlns:r="http://schemas.openxmlformats.org/officeDocument/2006/relationships" id="260" r:id="Rb7bc697095164e1e"/>
    <p:sldId xmlns:r="http://schemas.openxmlformats.org/officeDocument/2006/relationships" id="261" r:id="Rf3735fc74e6e4d66"/>
    <p:sldId xmlns:r="http://schemas.openxmlformats.org/officeDocument/2006/relationships" id="262" r:id="R85271412c2dc45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19df3671f446b" /><Relationship Type="http://schemas.openxmlformats.org/officeDocument/2006/relationships/slide" Target="/ppt/slides/slide1.xml" Id="Rdb530e39a1f945c6" /><Relationship Type="http://schemas.openxmlformats.org/officeDocument/2006/relationships/slide" Target="/ppt/slides/slide2.xml" Id="R750b059ca6f04263" /><Relationship Type="http://schemas.openxmlformats.org/officeDocument/2006/relationships/slide" Target="/ppt/slides/slide3.xml" Id="R1c8eaeb0d6df44ff" /><Relationship Type="http://schemas.openxmlformats.org/officeDocument/2006/relationships/slide" Target="/ppt/slides/slide4.xml" Id="Rf6dc1474823f402e" /><Relationship Type="http://schemas.openxmlformats.org/officeDocument/2006/relationships/slide" Target="/ppt/slides/slide5.xml" Id="Rb7bc697095164e1e" /><Relationship Type="http://schemas.openxmlformats.org/officeDocument/2006/relationships/slide" Target="/ppt/slides/slide6.xml" Id="Rf3735fc74e6e4d66" /><Relationship Type="http://schemas.openxmlformats.org/officeDocument/2006/relationships/slide" Target="/ppt/slides/slide7.xml" Id="R85271412c2dc45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452b2e13d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1a0cfb2414700" /><Relationship Type="http://schemas.openxmlformats.org/officeDocument/2006/relationships/theme" Target="/ppt/slideMasters/theme/theme1.xml" Id="Ra0dae2cbaee6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1a0cfb241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8cfe1772e4a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71d617b59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8d74330fe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d99d821e4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cf76920a4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cc5ed183d43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ac9b83acb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TAURO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TAURO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4 340 413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42 010 631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42 352 084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FALCH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FALCH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MALCOLM FALCH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BJERKE FALCH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Falch, Flintveien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1785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989 015 168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TAURO INVEST AS</a:t>
            </a:r>
          </a:p>
        </p:txBody>
      </p:sp>
    </p:spTree>
  </p:cSld>
  <p:clrMapOvr>
    <a:masterClrMapping xmlns:a="http://schemas.openxmlformats.org/drawingml/2006/main"/>
  </p:clrMapOvr>
</p:sld>
</file>