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a54e89c5a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8c28ec37cf4937"/>
  </p:sldMasterIdLst>
  <p:sldIdLst>
    <p:sldId xmlns:r="http://schemas.openxmlformats.org/officeDocument/2006/relationships" id="256" r:id="Rb17d9401ca454f85"/>
    <p:sldId xmlns:r="http://schemas.openxmlformats.org/officeDocument/2006/relationships" id="257" r:id="Rc4b5ae9dc6104e82"/>
    <p:sldId xmlns:r="http://schemas.openxmlformats.org/officeDocument/2006/relationships" id="258" r:id="R45fea62c9d57471c"/>
    <p:sldId xmlns:r="http://schemas.openxmlformats.org/officeDocument/2006/relationships" id="259" r:id="R8d3515ba55dd46a2"/>
    <p:sldId xmlns:r="http://schemas.openxmlformats.org/officeDocument/2006/relationships" id="260" r:id="Rb5e86687772c402b"/>
    <p:sldId xmlns:r="http://schemas.openxmlformats.org/officeDocument/2006/relationships" id="261" r:id="Rd4958a49acb3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c28ec37cf4937" /><Relationship Type="http://schemas.openxmlformats.org/officeDocument/2006/relationships/slide" Target="/ppt/slides/slide1.xml" Id="Rb17d9401ca454f85" /><Relationship Type="http://schemas.openxmlformats.org/officeDocument/2006/relationships/slide" Target="/ppt/slides/slide2.xml" Id="Rc4b5ae9dc6104e82" /><Relationship Type="http://schemas.openxmlformats.org/officeDocument/2006/relationships/slide" Target="/ppt/slides/slide3.xml" Id="R45fea62c9d57471c" /><Relationship Type="http://schemas.openxmlformats.org/officeDocument/2006/relationships/slide" Target="/ppt/slides/slide4.xml" Id="R8d3515ba55dd46a2" /><Relationship Type="http://schemas.openxmlformats.org/officeDocument/2006/relationships/slide" Target="/ppt/slides/slide5.xml" Id="Rb5e86687772c402b" /><Relationship Type="http://schemas.openxmlformats.org/officeDocument/2006/relationships/slide" Target="/ppt/slides/slide6.xml" Id="Rd4958a49acb3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817f4ab82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934078ee347fe" /><Relationship Type="http://schemas.openxmlformats.org/officeDocument/2006/relationships/theme" Target="/ppt/slideMasters/theme/theme1.xml" Id="Rb7d9e28c4b0e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934078ee3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b820dd3bc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c1fae4598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0c60b51d9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7576df6ed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a4b2bb3d0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7f6ba5bfc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Falch, Flintveien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