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6012a4e7b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d1eaf5e954c25"/>
  </p:sldMasterIdLst>
  <p:sldIdLst>
    <p:sldId xmlns:r="http://schemas.openxmlformats.org/officeDocument/2006/relationships" id="256" r:id="R22f287c3356c4b03"/>
    <p:sldId xmlns:r="http://schemas.openxmlformats.org/officeDocument/2006/relationships" id="257" r:id="R1d6dfcb8a6644b34"/>
    <p:sldId xmlns:r="http://schemas.openxmlformats.org/officeDocument/2006/relationships" id="258" r:id="Rd92e6de1334f4a49"/>
    <p:sldId xmlns:r="http://schemas.openxmlformats.org/officeDocument/2006/relationships" id="259" r:id="Rce1f7bb80d45437d"/>
    <p:sldId xmlns:r="http://schemas.openxmlformats.org/officeDocument/2006/relationships" id="260" r:id="Rdb775cf306ea45dc"/>
    <p:sldId xmlns:r="http://schemas.openxmlformats.org/officeDocument/2006/relationships" id="261" r:id="R671007171b6a46a9"/>
    <p:sldId xmlns:r="http://schemas.openxmlformats.org/officeDocument/2006/relationships" id="262" r:id="Rc79e1b8dd31d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d1eaf5e954c25" /><Relationship Type="http://schemas.openxmlformats.org/officeDocument/2006/relationships/slide" Target="/ppt/slides/slide1.xml" Id="R22f287c3356c4b03" /><Relationship Type="http://schemas.openxmlformats.org/officeDocument/2006/relationships/slide" Target="/ppt/slides/slide2.xml" Id="R1d6dfcb8a6644b34" /><Relationship Type="http://schemas.openxmlformats.org/officeDocument/2006/relationships/slide" Target="/ppt/slides/slide3.xml" Id="Rd92e6de1334f4a49" /><Relationship Type="http://schemas.openxmlformats.org/officeDocument/2006/relationships/slide" Target="/ppt/slides/slide4.xml" Id="Rce1f7bb80d45437d" /><Relationship Type="http://schemas.openxmlformats.org/officeDocument/2006/relationships/slide" Target="/ppt/slides/slide5.xml" Id="Rdb775cf306ea45dc" /><Relationship Type="http://schemas.openxmlformats.org/officeDocument/2006/relationships/slide" Target="/ppt/slides/slide6.xml" Id="R671007171b6a46a9" /><Relationship Type="http://schemas.openxmlformats.org/officeDocument/2006/relationships/slide" Target="/ppt/slides/slide7.xml" Id="Rc79e1b8dd31d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05532fb04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40e054e644ece" /><Relationship Type="http://schemas.openxmlformats.org/officeDocument/2006/relationships/theme" Target="/ppt/slideMasters/theme/theme1.xml" Id="R714f8e6646b3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40e054e64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57df26b3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b20f7a48146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06044d3b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20a5686f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1673a67e3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69df7f3b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7250a4e24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LANGODDEN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−9 606 084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53 904 597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 ANTON MOHN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2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3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wilhelm@mohn.nu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