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65a6d1eb4c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21cf6abefa449c"/>
  </p:sldMasterIdLst>
  <p:sldIdLst>
    <p:sldId xmlns:r="http://schemas.openxmlformats.org/officeDocument/2006/relationships" id="256" r:id="R89a02b1ed689477f"/>
    <p:sldId xmlns:r="http://schemas.openxmlformats.org/officeDocument/2006/relationships" id="257" r:id="R5223ff32e5914f29"/>
    <p:sldId xmlns:r="http://schemas.openxmlformats.org/officeDocument/2006/relationships" id="258" r:id="Rcd3b3e213bb74755"/>
    <p:sldId xmlns:r="http://schemas.openxmlformats.org/officeDocument/2006/relationships" id="259" r:id="R2f89041748ba438f"/>
    <p:sldId xmlns:r="http://schemas.openxmlformats.org/officeDocument/2006/relationships" id="260" r:id="Rd7a2ba431d104ea3"/>
    <p:sldId xmlns:r="http://schemas.openxmlformats.org/officeDocument/2006/relationships" id="261" r:id="R8edb8d6de6f44f09"/>
    <p:sldId xmlns:r="http://schemas.openxmlformats.org/officeDocument/2006/relationships" id="262" r:id="R7659177b87d0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1cf6abefa449c" /><Relationship Type="http://schemas.openxmlformats.org/officeDocument/2006/relationships/slide" Target="/ppt/slides/slide1.xml" Id="R89a02b1ed689477f" /><Relationship Type="http://schemas.openxmlformats.org/officeDocument/2006/relationships/slide" Target="/ppt/slides/slide2.xml" Id="R5223ff32e5914f29" /><Relationship Type="http://schemas.openxmlformats.org/officeDocument/2006/relationships/slide" Target="/ppt/slides/slide3.xml" Id="Rcd3b3e213bb74755" /><Relationship Type="http://schemas.openxmlformats.org/officeDocument/2006/relationships/slide" Target="/ppt/slides/slide4.xml" Id="R2f89041748ba438f" /><Relationship Type="http://schemas.openxmlformats.org/officeDocument/2006/relationships/slide" Target="/ppt/slides/slide5.xml" Id="Rd7a2ba431d104ea3" /><Relationship Type="http://schemas.openxmlformats.org/officeDocument/2006/relationships/slide" Target="/ppt/slides/slide6.xml" Id="R8edb8d6de6f44f09" /><Relationship Type="http://schemas.openxmlformats.org/officeDocument/2006/relationships/slide" Target="/ppt/slides/slide7.xml" Id="R7659177b87d0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bce803fe345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373ee071d443d" /><Relationship Type="http://schemas.openxmlformats.org/officeDocument/2006/relationships/theme" Target="/ppt/slideMasters/theme/theme1.xml" Id="Rb279dc548b1b40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c373ee071d44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68c433f9543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2fe068a7948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12e5443c84f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1c20447ef44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f9280bb7a4b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21a1a217642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28a5312a4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 EIER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 EIER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−100 675 031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−53 853 318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70 939 184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86 758 887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KLAVENESS TOM ERIK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KLAVENESS TOM ERIK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