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e496232a7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61c9020b648c4"/>
  </p:sldMasterIdLst>
  <p:sldIdLst>
    <p:sldId xmlns:r="http://schemas.openxmlformats.org/officeDocument/2006/relationships" id="256" r:id="R08b8891af5dc4691"/>
    <p:sldId xmlns:r="http://schemas.openxmlformats.org/officeDocument/2006/relationships" id="257" r:id="R8d6046ab80ad4eb6"/>
    <p:sldId xmlns:r="http://schemas.openxmlformats.org/officeDocument/2006/relationships" id="258" r:id="R15eb301307e341b5"/>
    <p:sldId xmlns:r="http://schemas.openxmlformats.org/officeDocument/2006/relationships" id="259" r:id="Rd16235ad8605454c"/>
    <p:sldId xmlns:r="http://schemas.openxmlformats.org/officeDocument/2006/relationships" id="260" r:id="R3189ece5bd0947b8"/>
    <p:sldId xmlns:r="http://schemas.openxmlformats.org/officeDocument/2006/relationships" id="261" r:id="R47f92539f0b6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61c9020b648c4" /><Relationship Type="http://schemas.openxmlformats.org/officeDocument/2006/relationships/slide" Target="/ppt/slides/slide1.xml" Id="R08b8891af5dc4691" /><Relationship Type="http://schemas.openxmlformats.org/officeDocument/2006/relationships/slide" Target="/ppt/slides/slide2.xml" Id="R8d6046ab80ad4eb6" /><Relationship Type="http://schemas.openxmlformats.org/officeDocument/2006/relationships/slide" Target="/ppt/slides/slide3.xml" Id="R15eb301307e341b5" /><Relationship Type="http://schemas.openxmlformats.org/officeDocument/2006/relationships/slide" Target="/ppt/slides/slide4.xml" Id="Rd16235ad8605454c" /><Relationship Type="http://schemas.openxmlformats.org/officeDocument/2006/relationships/slide" Target="/ppt/slides/slide5.xml" Id="R3189ece5bd0947b8" /><Relationship Type="http://schemas.openxmlformats.org/officeDocument/2006/relationships/slide" Target="/ppt/slides/slide6.xml" Id="R47f92539f0b6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864b0626d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c6e55ad064347" /><Relationship Type="http://schemas.openxmlformats.org/officeDocument/2006/relationships/theme" Target="/ppt/slideMasters/theme/theme1.xml" Id="R0db67d765d99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c6e55ad06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74f7e31c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aadff84d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7e857cbd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591f847e1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4502d883c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71fe35dc2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